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Fira Sans Extra Condensed Medium"/>
      <p:regular r:id="rId61"/>
      <p:bold r:id="rId62"/>
      <p:italic r:id="rId63"/>
      <p:boldItalic r:id="rId64"/>
    </p:embeddedFont>
    <p:embeddedFont>
      <p:font typeface="Roboto Condensed"/>
      <p:regular r:id="rId65"/>
      <p:bold r:id="rId66"/>
      <p:italic r:id="rId67"/>
      <p:boldItalic r:id="rId68"/>
    </p:embeddedFont>
    <p:embeddedFont>
      <p:font typeface="Roboto Condensed Light"/>
      <p:regular r:id="rId69"/>
      <p:bold r:id="rId70"/>
      <p:italic r:id="rId71"/>
      <p:boldItalic r:id="rId72"/>
    </p:embeddedFont>
    <p:embeddedFont>
      <p:font typeface="Proxima Nova Semibold"/>
      <p:regular r:id="rId73"/>
      <p:bold r:id="rId74"/>
      <p:boldItalic r:id="rId75"/>
    </p:embeddedFont>
    <p:embeddedFont>
      <p:font typeface="Exo 2"/>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63B2BE-F8DB-4C9C-93A6-8F7BEE905FA0}">
  <a:tblStyle styleId="{5963B2BE-F8DB-4C9C-93A6-8F7BEE905F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Semibold-regular.fntdata"/><Relationship Id="rId72" Type="http://schemas.openxmlformats.org/officeDocument/2006/relationships/font" Target="fonts/RobotoCondensedLight-boldItalic.fntdata"/><Relationship Id="rId31" Type="http://schemas.openxmlformats.org/officeDocument/2006/relationships/slide" Target="slides/slide24.xml"/><Relationship Id="rId75" Type="http://schemas.openxmlformats.org/officeDocument/2006/relationships/font" Target="fonts/ProximaNovaSemibold-boldItalic.fntdata"/><Relationship Id="rId30" Type="http://schemas.openxmlformats.org/officeDocument/2006/relationships/slide" Target="slides/slide23.xml"/><Relationship Id="rId74" Type="http://schemas.openxmlformats.org/officeDocument/2006/relationships/font" Target="fonts/ProximaNovaSemibold-bold.fntdata"/><Relationship Id="rId33" Type="http://schemas.openxmlformats.org/officeDocument/2006/relationships/slide" Target="slides/slide26.xml"/><Relationship Id="rId77" Type="http://schemas.openxmlformats.org/officeDocument/2006/relationships/font" Target="fonts/Exo2-bold.fntdata"/><Relationship Id="rId32" Type="http://schemas.openxmlformats.org/officeDocument/2006/relationships/slide" Target="slides/slide25.xml"/><Relationship Id="rId76" Type="http://schemas.openxmlformats.org/officeDocument/2006/relationships/font" Target="fonts/Exo2-regular.fntdata"/><Relationship Id="rId35" Type="http://schemas.openxmlformats.org/officeDocument/2006/relationships/slide" Target="slides/slide28.xml"/><Relationship Id="rId79" Type="http://schemas.openxmlformats.org/officeDocument/2006/relationships/font" Target="fonts/Exo2-boldItalic.fntdata"/><Relationship Id="rId34" Type="http://schemas.openxmlformats.org/officeDocument/2006/relationships/slide" Target="slides/slide27.xml"/><Relationship Id="rId78" Type="http://schemas.openxmlformats.org/officeDocument/2006/relationships/font" Target="fonts/Exo2-italic.fntdata"/><Relationship Id="rId71" Type="http://schemas.openxmlformats.org/officeDocument/2006/relationships/font" Target="fonts/RobotoCondensedLight-italic.fntdata"/><Relationship Id="rId70" Type="http://schemas.openxmlformats.org/officeDocument/2006/relationships/font" Target="fonts/RobotoCondensedLight-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FiraSansExtraCondensedMedium-bold.fntdata"/><Relationship Id="rId61" Type="http://schemas.openxmlformats.org/officeDocument/2006/relationships/font" Target="fonts/FiraSansExtraCondensedMedium-regular.fntdata"/><Relationship Id="rId20" Type="http://schemas.openxmlformats.org/officeDocument/2006/relationships/slide" Target="slides/slide13.xml"/><Relationship Id="rId64" Type="http://schemas.openxmlformats.org/officeDocument/2006/relationships/font" Target="fonts/FiraSansExtraCondensedMedium-boldItalic.fntdata"/><Relationship Id="rId63" Type="http://schemas.openxmlformats.org/officeDocument/2006/relationships/font" Target="fonts/FiraSansExtraCondensedMedium-italic.fntdata"/><Relationship Id="rId22" Type="http://schemas.openxmlformats.org/officeDocument/2006/relationships/slide" Target="slides/slide15.xml"/><Relationship Id="rId66" Type="http://schemas.openxmlformats.org/officeDocument/2006/relationships/font" Target="fonts/RobotoCondensed-bold.fntdata"/><Relationship Id="rId21" Type="http://schemas.openxmlformats.org/officeDocument/2006/relationships/slide" Target="slides/slide14.xml"/><Relationship Id="rId65" Type="http://schemas.openxmlformats.org/officeDocument/2006/relationships/font" Target="fonts/RobotoCondensed-regular.fntdata"/><Relationship Id="rId24" Type="http://schemas.openxmlformats.org/officeDocument/2006/relationships/slide" Target="slides/slide17.xml"/><Relationship Id="rId68" Type="http://schemas.openxmlformats.org/officeDocument/2006/relationships/font" Target="fonts/RobotoCondensed-boldItalic.fntdata"/><Relationship Id="rId23" Type="http://schemas.openxmlformats.org/officeDocument/2006/relationships/slide" Target="slides/slide16.xml"/><Relationship Id="rId67" Type="http://schemas.openxmlformats.org/officeDocument/2006/relationships/font" Target="fonts/RobotoCondensed-italic.fntdata"/><Relationship Id="rId60" Type="http://schemas.openxmlformats.org/officeDocument/2006/relationships/font" Target="fonts/AmaticSC-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CondensedLight-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regular.fntdata"/><Relationship Id="rId50" Type="http://schemas.openxmlformats.org/officeDocument/2006/relationships/slide" Target="slides/slide43.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4.xml"/><Relationship Id="rId55" Type="http://schemas.openxmlformats.org/officeDocument/2006/relationships/font" Target="fonts/RobotoMedium-regular.fntdata"/><Relationship Id="rId10" Type="http://schemas.openxmlformats.org/officeDocument/2006/relationships/slide" Target="slides/slide3.xml"/><Relationship Id="rId54" Type="http://schemas.openxmlformats.org/officeDocument/2006/relationships/font" Target="fonts/ProximaNova-boldItalic.fntdata"/><Relationship Id="rId13" Type="http://schemas.openxmlformats.org/officeDocument/2006/relationships/slide" Target="slides/slide6.xml"/><Relationship Id="rId57" Type="http://schemas.openxmlformats.org/officeDocument/2006/relationships/font" Target="fonts/RobotoMedium-italic.fntdata"/><Relationship Id="rId12" Type="http://schemas.openxmlformats.org/officeDocument/2006/relationships/slide" Target="slides/slide5.xml"/><Relationship Id="rId56" Type="http://schemas.openxmlformats.org/officeDocument/2006/relationships/font" Target="fonts/RobotoMedium-bold.fntdata"/><Relationship Id="rId15" Type="http://schemas.openxmlformats.org/officeDocument/2006/relationships/slide" Target="slides/slide8.xml"/><Relationship Id="rId59" Type="http://schemas.openxmlformats.org/officeDocument/2006/relationships/font" Target="fonts/AmaticSC-regular.fntdata"/><Relationship Id="rId14" Type="http://schemas.openxmlformats.org/officeDocument/2006/relationships/slide" Target="slides/slide7.xml"/><Relationship Id="rId58" Type="http://schemas.openxmlformats.org/officeDocument/2006/relationships/font" Target="fonts/RobotoMedium-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baafe93d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baafe93d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baafe93d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baafe93d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baafe93d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baafe93d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baafe93d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9baafe93d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baafe93df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baafe93df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baafe93d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baafe93d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baafe93df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9baafe93df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baafe93d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9baafe93d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baafe93d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baafe93d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baafe93d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baafe93d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9baafe93df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9baafe93df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9baafe93df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9baafe93df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9baafe93df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9baafe93df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9baafe93df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9baafe93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9baafe93df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9baafe93df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0d838de0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0d838de0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e0d838de0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e0d838de0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a1bf284e52_0_15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a1bf284e52_0_15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1bf284e52_0_8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1bf284e52_0_8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a1bf284e52_0_8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a1bf284e52_0_8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a1bf284e52_0_8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a1bf284e52_0_8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ga1bf284e52_0_1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6" name="Google Shape;3856;ga1bf284e52_0_1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3" name="Shape 4273"/>
        <p:cNvGrpSpPr/>
        <p:nvPr/>
      </p:nvGrpSpPr>
      <p:grpSpPr>
        <a:xfrm>
          <a:off x="0" y="0"/>
          <a:ext cx="0" cy="0"/>
          <a:chOff x="0" y="0"/>
          <a:chExt cx="0" cy="0"/>
        </a:xfrm>
      </p:grpSpPr>
      <p:sp>
        <p:nvSpPr>
          <p:cNvPr id="4274" name="Google Shape;4274;ga1bf284e52_0_11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5" name="Google Shape;4275;ga1bf284e52_0_11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3" name="Shape 4443"/>
        <p:cNvGrpSpPr/>
        <p:nvPr/>
      </p:nvGrpSpPr>
      <p:grpSpPr>
        <a:xfrm>
          <a:off x="0" y="0"/>
          <a:ext cx="0" cy="0"/>
          <a:chOff x="0" y="0"/>
          <a:chExt cx="0" cy="0"/>
        </a:xfrm>
      </p:grpSpPr>
      <p:sp>
        <p:nvSpPr>
          <p:cNvPr id="4444" name="Google Shape;4444;ga1bf284e52_0_1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5" name="Google Shape;4445;ga1bf284e52_0_1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8" name="Shape 4848"/>
        <p:cNvGrpSpPr/>
        <p:nvPr/>
      </p:nvGrpSpPr>
      <p:grpSpPr>
        <a:xfrm>
          <a:off x="0" y="0"/>
          <a:ext cx="0" cy="0"/>
          <a:chOff x="0" y="0"/>
          <a:chExt cx="0" cy="0"/>
        </a:xfrm>
      </p:grpSpPr>
      <p:sp>
        <p:nvSpPr>
          <p:cNvPr id="4849" name="Google Shape;4849;ga1bf284e52_0_12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0" name="Google Shape;4850;ga1bf284e52_0_12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8" name="Shape 5228"/>
        <p:cNvGrpSpPr/>
        <p:nvPr/>
      </p:nvGrpSpPr>
      <p:grpSpPr>
        <a:xfrm>
          <a:off x="0" y="0"/>
          <a:ext cx="0" cy="0"/>
          <a:chOff x="0" y="0"/>
          <a:chExt cx="0" cy="0"/>
        </a:xfrm>
      </p:grpSpPr>
      <p:sp>
        <p:nvSpPr>
          <p:cNvPr id="5229" name="Google Shape;5229;ga1bf284e52_0_1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0" name="Google Shape;5230;ga1bf284e52_0_1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2" name="Shape 5642"/>
        <p:cNvGrpSpPr/>
        <p:nvPr/>
      </p:nvGrpSpPr>
      <p:grpSpPr>
        <a:xfrm>
          <a:off x="0" y="0"/>
          <a:ext cx="0" cy="0"/>
          <a:chOff x="0" y="0"/>
          <a:chExt cx="0" cy="0"/>
        </a:xfrm>
      </p:grpSpPr>
      <p:sp>
        <p:nvSpPr>
          <p:cNvPr id="5643" name="Google Shape;5643;ga1bf284e52_0_1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4" name="Google Shape;5644;ga1bf284e52_0_1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3" name="Shape 6003"/>
        <p:cNvGrpSpPr/>
        <p:nvPr/>
      </p:nvGrpSpPr>
      <p:grpSpPr>
        <a:xfrm>
          <a:off x="0" y="0"/>
          <a:ext cx="0" cy="0"/>
          <a:chOff x="0" y="0"/>
          <a:chExt cx="0" cy="0"/>
        </a:xfrm>
      </p:grpSpPr>
      <p:sp>
        <p:nvSpPr>
          <p:cNvPr id="6004" name="Google Shape;6004;ga1bf284e52_0_1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5" name="Google Shape;6005;ga1bf284e52_0_1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3" name="Shape 6513"/>
        <p:cNvGrpSpPr/>
        <p:nvPr/>
      </p:nvGrpSpPr>
      <p:grpSpPr>
        <a:xfrm>
          <a:off x="0" y="0"/>
          <a:ext cx="0" cy="0"/>
          <a:chOff x="0" y="0"/>
          <a:chExt cx="0" cy="0"/>
        </a:xfrm>
      </p:grpSpPr>
      <p:sp>
        <p:nvSpPr>
          <p:cNvPr id="6514" name="Google Shape;6514;ga1bf284e52_0_13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5" name="Google Shape;6515;ga1bf284e52_0_13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3" name="Shape 7133"/>
        <p:cNvGrpSpPr/>
        <p:nvPr/>
      </p:nvGrpSpPr>
      <p:grpSpPr>
        <a:xfrm>
          <a:off x="0" y="0"/>
          <a:ext cx="0" cy="0"/>
          <a:chOff x="0" y="0"/>
          <a:chExt cx="0" cy="0"/>
        </a:xfrm>
      </p:grpSpPr>
      <p:sp>
        <p:nvSpPr>
          <p:cNvPr id="7134" name="Google Shape;7134;ga1bf284e52_0_14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5" name="Google Shape;7135;ga1bf284e52_0_14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7" name="Shape 7727"/>
        <p:cNvGrpSpPr/>
        <p:nvPr/>
      </p:nvGrpSpPr>
      <p:grpSpPr>
        <a:xfrm>
          <a:off x="0" y="0"/>
          <a:ext cx="0" cy="0"/>
          <a:chOff x="0" y="0"/>
          <a:chExt cx="0" cy="0"/>
        </a:xfrm>
      </p:grpSpPr>
      <p:sp>
        <p:nvSpPr>
          <p:cNvPr id="7728" name="Google Shape;7728;ga1bf284e52_0_15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9" name="Google Shape;7729;ga1bf284e52_0_15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8" name="Shape 8048"/>
        <p:cNvGrpSpPr/>
        <p:nvPr/>
      </p:nvGrpSpPr>
      <p:grpSpPr>
        <a:xfrm>
          <a:off x="0" y="0"/>
          <a:ext cx="0" cy="0"/>
          <a:chOff x="0" y="0"/>
          <a:chExt cx="0" cy="0"/>
        </a:xfrm>
      </p:grpSpPr>
      <p:sp>
        <p:nvSpPr>
          <p:cNvPr id="8049" name="Google Shape;8049;ga1bf284e52_0_15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0" name="Google Shape;8050;ga1bf284e52_0_15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6" name="Shape 8356"/>
        <p:cNvGrpSpPr/>
        <p:nvPr/>
      </p:nvGrpSpPr>
      <p:grpSpPr>
        <a:xfrm>
          <a:off x="0" y="0"/>
          <a:ext cx="0" cy="0"/>
          <a:chOff x="0" y="0"/>
          <a:chExt cx="0" cy="0"/>
        </a:xfrm>
      </p:grpSpPr>
      <p:sp>
        <p:nvSpPr>
          <p:cNvPr id="8357" name="Google Shape;8357;ga1bf284e52_0_15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8" name="Google Shape;8358;ga1bf284e52_0_15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baafe93d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baafe93d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2"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6"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39" name="Shape 139"/>
        <p:cNvGrpSpPr/>
        <p:nvPr/>
      </p:nvGrpSpPr>
      <p:grpSpPr>
        <a:xfrm>
          <a:off x="0" y="0"/>
          <a:ext cx="0" cy="0"/>
          <a:chOff x="0" y="0"/>
          <a:chExt cx="0" cy="0"/>
        </a:xfrm>
      </p:grpSpPr>
      <p:sp>
        <p:nvSpPr>
          <p:cNvPr id="140" name="Google Shape;140;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1" name="Google Shape;141;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3" name="Shape 143"/>
        <p:cNvGrpSpPr/>
        <p:nvPr/>
      </p:nvGrpSpPr>
      <p:grpSpPr>
        <a:xfrm>
          <a:off x="0" y="0"/>
          <a:ext cx="0" cy="0"/>
          <a:chOff x="0" y="0"/>
          <a:chExt cx="0" cy="0"/>
        </a:xfrm>
      </p:grpSpPr>
      <p:sp>
        <p:nvSpPr>
          <p:cNvPr id="144" name="Google Shape;144;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5" name="Google Shape;145;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slide" Target="/ppt/slid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slide" Target="/ppt/slid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5.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slide" Target="/ppt/slid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5.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slide" Target="/ppt/slides/slide24.xml"/><Relationship Id="rId8" Type="http://schemas.openxmlformats.org/officeDocument/2006/relationships/slide" Target="/ppt/slides/slide24.xml"/><Relationship Id="rId11" Type="http://schemas.openxmlformats.org/officeDocument/2006/relationships/slide" Target="/ppt/slides/slide28.xml"/><Relationship Id="rId10" Type="http://schemas.openxmlformats.org/officeDocument/2006/relationships/slide" Target="/ppt/slides/slide25.xml"/><Relationship Id="rId13" Type="http://schemas.openxmlformats.org/officeDocument/2006/relationships/slide" Target="/ppt/slides/slide29.xml"/><Relationship Id="rId12" Type="http://schemas.openxmlformats.org/officeDocument/2006/relationships/slide" Target="/ppt/slides/slide28.xml"/><Relationship Id="rId15" Type="http://schemas.openxmlformats.org/officeDocument/2006/relationships/slide" Target="/ppt/slides/slide30.xml"/><Relationship Id="rId14"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6" Type="http://schemas.openxmlformats.org/officeDocument/2006/relationships/slide" Target="/ppt/slides/slide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slide" Target="/ppt/slid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hyperlink" Target="https://fonts.google.com/specimen/Exo+2" TargetMode="External"/><Relationship Id="rId4" Type="http://schemas.openxmlformats.org/officeDocument/2006/relationships/hyperlink" Target="https://fonts.google.com/specimen/Roboto+Condense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26.gif"/><Relationship Id="rId9" Type="http://schemas.openxmlformats.org/officeDocument/2006/relationships/image" Target="../media/image29.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31.gif"/><Relationship Id="rId10" Type="http://schemas.openxmlformats.org/officeDocument/2006/relationships/image" Target="../media/image30.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3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12.xml"/><Relationship Id="rId4" Type="http://schemas.openxmlformats.org/officeDocument/2006/relationships/slide" Target="/ppt/slides/slide4.xml"/><Relationship Id="rId5" Type="http://schemas.openxmlformats.org/officeDocument/2006/relationships/slide" Target="/ppt/slides/slide7.xml"/><Relationship Id="rId6" Type="http://schemas.openxmlformats.org/officeDocument/2006/relationships/slide" Target="/ppt/slides/slide16.xml"/><Relationship Id="rId7" Type="http://schemas.openxmlformats.org/officeDocument/2006/relationships/slide" Target="/ppt/slides/slide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hyperlink" Target="https://bit.ly/2ZjL1p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hyperlink" Target="https://chrome.google.com/webstore/detail/flaticon-for-gsuit-gslide/haekgjfnhhdkgfgmldhfokhmfkgmcib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ppt/slid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slide" Target="/ppt/slid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cs.google.com/spreadsheets/d/1jTeFAVjRiL16A4Qm5B3PUlYiRcdSa1nhVXyKEVszHbQ/copy"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3"/>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TECH</a:t>
            </a:r>
            <a:endParaRPr/>
          </a:p>
          <a:p>
            <a:pPr indent="0" lvl="0" marL="0" rtl="0" algn="r">
              <a:spcBef>
                <a:spcPts val="0"/>
              </a:spcBef>
              <a:spcAft>
                <a:spcPts val="0"/>
              </a:spcAft>
              <a:buClr>
                <a:schemeClr val="dk1"/>
              </a:buClr>
              <a:buSzPts val="1100"/>
              <a:buFont typeface="Arial"/>
              <a:buNone/>
            </a:pPr>
            <a:r>
              <a:rPr lang="en"/>
              <a:t>NEWSLETTER</a:t>
            </a:r>
            <a:endParaRPr/>
          </a:p>
        </p:txBody>
      </p:sp>
      <p:sp>
        <p:nvSpPr>
          <p:cNvPr id="152" name="Google Shape;152;p33"/>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cxnSp>
        <p:nvCxnSpPr>
          <p:cNvPr id="153" name="Google Shape;153;p33"/>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200"/>
                                        <p:tgtEl>
                                          <p:spTgt spid="1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cap="flat" cmpd="sng" w="9525">
              <a:solidFill>
                <a:srgbClr val="595959"/>
              </a:solidFill>
              <a:prstDash val="solid"/>
              <a:round/>
              <a:headEnd len="med" w="med" type="none"/>
              <a:tailEnd len="med" w="med" type="none"/>
            </a:ln>
          </p:spPr>
        </p:cxnSp>
        <p:sp>
          <p:nvSpPr>
            <p:cNvPr id="279" name="Google Shape;279;p42"/>
            <p:cNvSpPr/>
            <p:nvPr/>
          </p:nvSpPr>
          <p:spPr>
            <a:xfrm>
              <a:off x="3317622" y="1606925"/>
              <a:ext cx="2030400" cy="4638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cap="flat" cmpd="sng" w="9525">
              <a:solidFill>
                <a:srgbClr val="595959"/>
              </a:solidFill>
              <a:prstDash val="solid"/>
              <a:round/>
              <a:headEnd len="med" w="med" type="none"/>
              <a:tailEnd len="med" w="med" type="none"/>
            </a:ln>
          </p:spPr>
        </p:cxnSp>
        <p:sp>
          <p:nvSpPr>
            <p:cNvPr id="282" name="Google Shape;282;p42"/>
            <p:cNvSpPr/>
            <p:nvPr/>
          </p:nvSpPr>
          <p:spPr>
            <a:xfrm>
              <a:off x="4491465" y="2633500"/>
              <a:ext cx="2030400" cy="4638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cap="flat" cmpd="sng" w="9525">
              <a:solidFill>
                <a:srgbClr val="595959"/>
              </a:solidFill>
              <a:prstDash val="solid"/>
              <a:round/>
              <a:headEnd len="med" w="med" type="none"/>
              <a:tailEnd len="med" w="med" type="none"/>
            </a:ln>
          </p:spPr>
        </p:cxnSp>
        <p:sp>
          <p:nvSpPr>
            <p:cNvPr id="285" name="Google Shape;285;p42"/>
            <p:cNvSpPr/>
            <p:nvPr/>
          </p:nvSpPr>
          <p:spPr>
            <a:xfrm>
              <a:off x="5580342" y="3658967"/>
              <a:ext cx="2030400" cy="4638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sp>
        <p:nvSpPr>
          <p:cNvPr id="287" name="Google Shape;287;p42"/>
          <p:cNvSpPr txBox="1"/>
          <p:nvPr>
            <p:ph idx="2" type="title"/>
          </p:nvPr>
        </p:nvSpPr>
        <p:spPr>
          <a:xfrm>
            <a:off x="1086651" y="14751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500</a:t>
            </a:r>
            <a:endParaRPr/>
          </a:p>
        </p:txBody>
      </p:sp>
      <p:sp>
        <p:nvSpPr>
          <p:cNvPr id="288" name="Google Shape;288;p42"/>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 clients last semester</a:t>
            </a:r>
            <a:endParaRPr/>
          </a:p>
        </p:txBody>
      </p:sp>
      <p:sp>
        <p:nvSpPr>
          <p:cNvPr id="289" name="Google Shape;289;p42"/>
          <p:cNvSpPr txBox="1"/>
          <p:nvPr>
            <p:ph idx="3" type="title"/>
          </p:nvPr>
        </p:nvSpPr>
        <p:spPr>
          <a:xfrm>
            <a:off x="2298451" y="2475350"/>
            <a:ext cx="17637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100</a:t>
            </a:r>
            <a:endParaRPr/>
          </a:p>
        </p:txBody>
      </p:sp>
      <p:sp>
        <p:nvSpPr>
          <p:cNvPr id="290" name="Google Shape;290;p42"/>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ongoing projects</a:t>
            </a:r>
            <a:endParaRPr/>
          </a:p>
        </p:txBody>
      </p:sp>
      <p:sp>
        <p:nvSpPr>
          <p:cNvPr id="291" name="Google Shape;291;p42"/>
          <p:cNvSpPr txBox="1"/>
          <p:nvPr>
            <p:ph idx="5" type="title"/>
          </p:nvPr>
        </p:nvSpPr>
        <p:spPr>
          <a:xfrm>
            <a:off x="3353176" y="35136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40</a:t>
            </a:r>
            <a:endParaRPr/>
          </a:p>
        </p:txBody>
      </p:sp>
      <p:sp>
        <p:nvSpPr>
          <p:cNvPr id="292" name="Google Shape;292;p42"/>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employees last semester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800"/>
                                        <p:tgtEl>
                                          <p:spTgt spid="289"/>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SECTOR NEWS</a:t>
            </a:r>
            <a:endParaRPr/>
          </a:p>
        </p:txBody>
      </p:sp>
      <p:sp>
        <p:nvSpPr>
          <p:cNvPr id="298" name="Google Shape;298;p43"/>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99" name="Google Shape;299;p43"/>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Venus has a beautiful name and is the second planet from the Sun. It’s terribly hot</a:t>
            </a:r>
            <a:r>
              <a:rPr lang="en" sz="1200">
                <a:solidFill>
                  <a:schemeClr val="dk1"/>
                </a:solidFill>
              </a:rPr>
              <a:t>, even hotter than the other planets</a:t>
            </a:r>
            <a:endParaRPr sz="1200"/>
          </a:p>
        </p:txBody>
      </p:sp>
      <p:sp>
        <p:nvSpPr>
          <p:cNvPr id="300" name="Google Shape;300;p43"/>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1" name="Google Shape;301;p43"/>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3" name="Google Shape;303;p43"/>
          <p:cNvSpPr txBox="1"/>
          <p:nvPr>
            <p:ph idx="3" type="subTitle"/>
          </p:nvPr>
        </p:nvSpPr>
        <p:spPr>
          <a:xfrm>
            <a:off x="3462900" y="1981981"/>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indent="0" lvl="0" marL="0" rtl="0" algn="l">
              <a:spcBef>
                <a:spcPts val="0"/>
              </a:spcBef>
              <a:spcAft>
                <a:spcPts val="0"/>
              </a:spcAft>
              <a:buNone/>
            </a:pPr>
            <a:r>
              <a:t/>
            </a:r>
            <a:endParaRPr/>
          </a:p>
        </p:txBody>
      </p:sp>
      <p:cxnSp>
        <p:nvCxnSpPr>
          <p:cNvPr id="304" name="Google Shape;304;p43"/>
          <p:cNvCxnSpPr/>
          <p:nvPr/>
        </p:nvCxnSpPr>
        <p:spPr>
          <a:xfrm>
            <a:off x="3235200" y="2186175"/>
            <a:ext cx="0" cy="1647600"/>
          </a:xfrm>
          <a:prstGeom prst="straightConnector1">
            <a:avLst/>
          </a:prstGeom>
          <a:noFill/>
          <a:ln cap="flat" cmpd="sng" w="9525">
            <a:solidFill>
              <a:srgbClr val="595959"/>
            </a:solidFill>
            <a:prstDash val="solid"/>
            <a:round/>
            <a:headEnd len="med" w="med" type="none"/>
            <a:tailEnd len="med" w="med" type="none"/>
          </a:ln>
        </p:spPr>
      </p:cxnSp>
      <p:cxnSp>
        <p:nvCxnSpPr>
          <p:cNvPr id="305" name="Google Shape;305;p43"/>
          <p:cNvCxnSpPr/>
          <p:nvPr/>
        </p:nvCxnSpPr>
        <p:spPr>
          <a:xfrm>
            <a:off x="5908800" y="2186175"/>
            <a:ext cx="0" cy="1647600"/>
          </a:xfrm>
          <a:prstGeom prst="straightConnector1">
            <a:avLst/>
          </a:prstGeom>
          <a:noFill/>
          <a:ln cap="flat" cmpd="sng" w="9525">
            <a:solidFill>
              <a:srgbClr val="595959"/>
            </a:solidFill>
            <a:prstDash val="solid"/>
            <a:round/>
            <a:headEnd len="med" w="med" type="none"/>
            <a:tailEnd len="med" w="med" type="none"/>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345" name="Google Shape;345;p44"/>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You can enter here the subtitle if you need it</a:t>
            </a:r>
            <a:endParaRPr/>
          </a:p>
          <a:p>
            <a:pPr indent="0" lvl="0" marL="0" rtl="0" algn="l">
              <a:spcBef>
                <a:spcPts val="0"/>
              </a:spcBef>
              <a:spcAft>
                <a:spcPts val="0"/>
              </a:spcAft>
              <a:buNone/>
            </a:pPr>
            <a:r>
              <a:t/>
            </a:r>
            <a:endParaRPr/>
          </a:p>
        </p:txBody>
      </p:sp>
      <p:sp>
        <p:nvSpPr>
          <p:cNvPr id="346" name="Google Shape;346;p44"/>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44">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8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a:p>
        </p:txBody>
      </p:sp>
      <p:sp>
        <p:nvSpPr>
          <p:cNvPr id="360" name="Google Shape;360;p45"/>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61" name="Google Shape;361;p45"/>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62" name="Google Shape;362;p45"/>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63" name="Google Shape;363;p45"/>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64" name="Google Shape;364;p45"/>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65" name="Google Shape;365;p45"/>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one in the whole Solar System</a:t>
            </a:r>
            <a:endParaRPr/>
          </a:p>
        </p:txBody>
      </p:sp>
      <p:sp>
        <p:nvSpPr>
          <p:cNvPr id="366" name="Google Shape;366;p45"/>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67" name="Google Shape;367;p45"/>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69" name="Google Shape;369;p45"/>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71" name="Google Shape;371;p45"/>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cap="flat" cmpd="sng" w="9525">
            <a:solidFill>
              <a:srgbClr val="595959"/>
            </a:solidFill>
            <a:prstDash val="solid"/>
            <a:round/>
            <a:headEnd len="med" w="med" type="none"/>
            <a:tailEnd len="med" w="med" type="none"/>
          </a:ln>
        </p:spPr>
      </p:cxnSp>
      <p:cxnSp>
        <p:nvCxnSpPr>
          <p:cNvPr id="373" name="Google Shape;373;p45"/>
          <p:cNvCxnSpPr/>
          <p:nvPr/>
        </p:nvCxnSpPr>
        <p:spPr>
          <a:xfrm rot="10800000">
            <a:off x="3886250" y="3461525"/>
            <a:ext cx="5293800" cy="0"/>
          </a:xfrm>
          <a:prstGeom prst="straightConnector1">
            <a:avLst/>
          </a:prstGeom>
          <a:noFill/>
          <a:ln cap="flat" cmpd="sng" w="9525">
            <a:solidFill>
              <a:srgbClr val="595959"/>
            </a:solidFill>
            <a:prstDash val="solid"/>
            <a:round/>
            <a:headEnd len="med" w="med" type="none"/>
            <a:tailEnd len="med" w="med" type="none"/>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 name="Google Shape;402;p4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 name="Google Shape;405;p4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 name="Google Shape;406;p4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6"/>
          <p:cNvSpPr/>
          <p:nvPr/>
        </p:nvSpPr>
        <p:spPr>
          <a:xfrm flipH="1" rot="-5400000">
            <a:off x="5399608" y="1821475"/>
            <a:ext cx="1975500" cy="26289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 name="Google Shape;412;p46"/>
          <p:cNvCxnSpPr/>
          <p:nvPr/>
        </p:nvCxnSpPr>
        <p:spPr>
          <a:xfrm rot="10800000">
            <a:off x="6682358" y="2949500"/>
            <a:ext cx="2589600" cy="0"/>
          </a:xfrm>
          <a:prstGeom prst="straightConnector1">
            <a:avLst/>
          </a:prstGeom>
          <a:noFill/>
          <a:ln cap="flat" cmpd="sng" w="9525">
            <a:solidFill>
              <a:srgbClr val="434343"/>
            </a:solidFill>
            <a:prstDash val="solid"/>
            <a:round/>
            <a:headEnd len="med" w="med" type="none"/>
            <a:tailEnd len="med" w="med" type="none"/>
          </a:ln>
        </p:spPr>
      </p:cxnSp>
      <p:sp>
        <p:nvSpPr>
          <p:cNvPr id="413" name="Google Shape;413;p46"/>
          <p:cNvSpPr/>
          <p:nvPr/>
        </p:nvSpPr>
        <p:spPr>
          <a:xfrm rot="5400000">
            <a:off x="1759800" y="1039900"/>
            <a:ext cx="1975500" cy="26310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 name="Google Shape;414;p46"/>
          <p:cNvCxnSpPr/>
          <p:nvPr/>
        </p:nvCxnSpPr>
        <p:spPr>
          <a:xfrm rot="10800000">
            <a:off x="-21400" y="2148175"/>
            <a:ext cx="2441100" cy="0"/>
          </a:xfrm>
          <a:prstGeom prst="straightConnector1">
            <a:avLst/>
          </a:prstGeom>
          <a:noFill/>
          <a:ln cap="flat" cmpd="sng" w="9525">
            <a:solidFill>
              <a:srgbClr val="434343"/>
            </a:solidFill>
            <a:prstDash val="solid"/>
            <a:round/>
            <a:headEnd len="med" w="med" type="none"/>
            <a:tailEnd len="med" w="med" type="none"/>
          </a:ln>
        </p:spPr>
      </p:cxnSp>
      <p:sp>
        <p:nvSpPr>
          <p:cNvPr id="415" name="Google Shape;415;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REVIEWS</a:t>
            </a:r>
            <a:endParaRPr/>
          </a:p>
        </p:txBody>
      </p:sp>
      <p:sp>
        <p:nvSpPr>
          <p:cNvPr id="416" name="Google Shape;416;p46"/>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RICHARD ROE</a:t>
            </a:r>
            <a:endParaRPr/>
          </a:p>
        </p:txBody>
      </p:sp>
      <p:sp>
        <p:nvSpPr>
          <p:cNvPr id="417" name="Google Shape;417;p46"/>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HELENA PATTERSON</a:t>
            </a:r>
            <a:endParaRPr/>
          </a:p>
        </p:txBody>
      </p:sp>
      <p:sp>
        <p:nvSpPr>
          <p:cNvPr id="419" name="Google Shape;419;p46"/>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1000"/>
                                        <p:tgtEl>
                                          <p:spTgt spid="4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14"/>
                                        </p:tgtEl>
                                        <p:attrNameLst>
                                          <p:attrName>style.visibility</p:attrName>
                                        </p:attrNameLst>
                                      </p:cBhvr>
                                      <p:to>
                                        <p:strVal val="visible"/>
                                      </p:to>
                                    </p:set>
                                    <p:anim calcmode="lin" valueType="num">
                                      <p:cBhvr additive="base">
                                        <p:cTn dur="1100"/>
                                        <p:tgtEl>
                                          <p:spTgt spid="414"/>
                                        </p:tgtEl>
                                        <p:attrNameLst>
                                          <p:attrName>ppt_x</p:attrName>
                                        </p:attrNameLst>
                                      </p:cBhvr>
                                      <p:tavLst>
                                        <p:tav fmla="" tm="0">
                                          <p:val>
                                            <p:strVal val="#ppt_x-1"/>
                                          </p:val>
                                        </p:tav>
                                        <p:tav fmla="" tm="100000">
                                          <p:val>
                                            <p:strVal val="#ppt_x"/>
                                          </p:val>
                                        </p:tav>
                                      </p:tavLst>
                                    </p:anim>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THIS IS A </a:t>
            </a:r>
            <a:r>
              <a:rPr lang="en"/>
              <a:t>TABLE</a:t>
            </a:r>
            <a:endParaRPr/>
          </a:p>
        </p:txBody>
      </p:sp>
      <p:sp>
        <p:nvSpPr>
          <p:cNvPr id="425" name="Google Shape;425;p47"/>
          <p:cNvSpPr/>
          <p:nvPr/>
        </p:nvSpPr>
        <p:spPr>
          <a:xfrm>
            <a:off x="1508225" y="1359425"/>
            <a:ext cx="6019500" cy="2778300"/>
          </a:xfrm>
          <a:prstGeom prst="snip2DiagRect">
            <a:avLst>
              <a:gd fmla="val 1825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26" name="Google Shape;426;p47"/>
          <p:cNvGraphicFramePr/>
          <p:nvPr/>
        </p:nvGraphicFramePr>
        <p:xfrm>
          <a:off x="1618875" y="1343925"/>
          <a:ext cx="3000000" cy="3000000"/>
        </p:xfrm>
        <a:graphic>
          <a:graphicData uri="http://schemas.openxmlformats.org/drawingml/2006/table">
            <a:tbl>
              <a:tblPr>
                <a:noFill/>
                <a:tableStyleId>{5963B2BE-F8DB-4C9C-93A6-8F7BEE905FA0}</a:tableStyleId>
              </a:tblPr>
              <a:tblGrid>
                <a:gridCol w="1181250"/>
                <a:gridCol w="1181250"/>
                <a:gridCol w="1181250"/>
                <a:gridCol w="1181250"/>
                <a:gridCol w="1181250"/>
              </a:tblGrid>
              <a:tr h="698450">
                <a:tc>
                  <a:txBody>
                    <a:bodyPr/>
                    <a:lstStyle/>
                    <a:p>
                      <a:pPr indent="0" lvl="0" marL="0" rtl="0" algn="ctr">
                        <a:spcBef>
                          <a:spcPts val="0"/>
                        </a:spcBef>
                        <a:spcAft>
                          <a:spcPts val="0"/>
                        </a:spcAft>
                        <a:buNone/>
                      </a:pPr>
                      <a:r>
                        <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rgbClr val="FFFFFF"/>
                          </a:solidFill>
                          <a:latin typeface="Exo 2"/>
                          <a:ea typeface="Exo 2"/>
                          <a:cs typeface="Exo 2"/>
                          <a:sym typeface="Exo 2"/>
                        </a:rPr>
                        <a:t>VENUS</a:t>
                      </a:r>
                      <a:endParaRPr b="1" sz="1200">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rgbClr val="FFFFFF"/>
                          </a:solidFill>
                          <a:latin typeface="Exo 2"/>
                          <a:ea typeface="Exo 2"/>
                          <a:cs typeface="Exo 2"/>
                          <a:sym typeface="Exo 2"/>
                        </a:rPr>
                        <a:t>MERCURY</a:t>
                      </a:r>
                      <a:endParaRPr b="1" sz="1200">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rgbClr val="FFFFFF"/>
                          </a:solidFill>
                          <a:latin typeface="Exo 2"/>
                          <a:ea typeface="Exo 2"/>
                          <a:cs typeface="Exo 2"/>
                          <a:sym typeface="Exo 2"/>
                        </a:rPr>
                        <a:t>MARS</a:t>
                      </a:r>
                      <a:endParaRPr b="1" sz="1200">
                        <a:solidFill>
                          <a:srgbClr val="FFFFFF"/>
                        </a:solidFill>
                        <a:latin typeface="Exo 2"/>
                        <a:ea typeface="Exo 2"/>
                        <a:cs typeface="Exo 2"/>
                        <a:sym typeface="Exo 2"/>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427" name="Google Shape;427;p47"/>
          <p:cNvCxnSpPr/>
          <p:nvPr/>
        </p:nvCxnSpPr>
        <p:spPr>
          <a:xfrm rot="10800000">
            <a:off x="-6750" y="2740825"/>
            <a:ext cx="2062800" cy="0"/>
          </a:xfrm>
          <a:prstGeom prst="straightConnector1">
            <a:avLst/>
          </a:prstGeom>
          <a:noFill/>
          <a:ln cap="flat" cmpd="sng" w="9525">
            <a:solidFill>
              <a:srgbClr val="434343"/>
            </a:solidFill>
            <a:prstDash val="solid"/>
            <a:round/>
            <a:headEnd len="med" w="med" type="none"/>
            <a:tailEnd len="med" w="med" type="none"/>
          </a:ln>
        </p:spPr>
      </p:cxnSp>
      <p:cxnSp>
        <p:nvCxnSpPr>
          <p:cNvPr id="428" name="Google Shape;428;p47"/>
          <p:cNvCxnSpPr/>
          <p:nvPr/>
        </p:nvCxnSpPr>
        <p:spPr>
          <a:xfrm rot="10800000">
            <a:off x="-6750" y="3439275"/>
            <a:ext cx="2062800" cy="0"/>
          </a:xfrm>
          <a:prstGeom prst="straightConnector1">
            <a:avLst/>
          </a:prstGeom>
          <a:noFill/>
          <a:ln cap="flat" cmpd="sng" w="9525">
            <a:solidFill>
              <a:srgbClr val="434343"/>
            </a:solidFill>
            <a:prstDash val="solid"/>
            <a:round/>
            <a:headEnd len="med" w="med" type="none"/>
            <a:tailEnd len="med" w="med" type="none"/>
          </a:ln>
        </p:spPr>
      </p:cxnSp>
      <p:cxnSp>
        <p:nvCxnSpPr>
          <p:cNvPr id="429" name="Google Shape;429;p47"/>
          <p:cNvCxnSpPr/>
          <p:nvPr/>
        </p:nvCxnSpPr>
        <p:spPr>
          <a:xfrm>
            <a:off x="1508225" y="2740825"/>
            <a:ext cx="5769000" cy="0"/>
          </a:xfrm>
          <a:prstGeom prst="straightConnector1">
            <a:avLst/>
          </a:prstGeom>
          <a:noFill/>
          <a:ln cap="flat" cmpd="sng" w="9525">
            <a:solidFill>
              <a:srgbClr val="FFFFFF"/>
            </a:solidFill>
            <a:prstDash val="solid"/>
            <a:round/>
            <a:headEnd len="med" w="med" type="none"/>
            <a:tailEnd len="med" w="med" type="none"/>
          </a:ln>
        </p:spPr>
      </p:cxnSp>
      <p:cxnSp>
        <p:nvCxnSpPr>
          <p:cNvPr id="430" name="Google Shape;430;p47"/>
          <p:cNvCxnSpPr/>
          <p:nvPr/>
        </p:nvCxnSpPr>
        <p:spPr>
          <a:xfrm>
            <a:off x="1508225" y="3439275"/>
            <a:ext cx="57690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8">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437" name="Google Shape;437;p48"/>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38" name="Google Shape;438;p48"/>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cxnSp>
        <p:nvCxnSpPr>
          <p:cNvPr id="439" name="Google Shape;439;p48"/>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8"/>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8"/>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1000"/>
                                        <p:tgtEl>
                                          <p:spTgt spid="43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8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451" name="Google Shape;451;p49"/>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MINA HAWKINS</a:t>
            </a:r>
            <a:endParaRPr/>
          </a:p>
        </p:txBody>
      </p:sp>
      <p:sp>
        <p:nvSpPr>
          <p:cNvPr id="452" name="Google Shape;452;p49"/>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and the fourth-largest</a:t>
            </a:r>
            <a:endParaRPr/>
          </a:p>
        </p:txBody>
      </p:sp>
      <p:sp>
        <p:nvSpPr>
          <p:cNvPr id="453" name="Google Shape;453;p49"/>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MARY RUIZ</a:t>
            </a:r>
            <a:endParaRPr/>
          </a:p>
        </p:txBody>
      </p:sp>
      <p:sp>
        <p:nvSpPr>
          <p:cNvPr id="454" name="Google Shape;454;p49"/>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JONATHAN DOE</a:t>
            </a:r>
            <a:endParaRPr/>
          </a:p>
        </p:txBody>
      </p:sp>
      <p:sp>
        <p:nvSpPr>
          <p:cNvPr id="455" name="Google Shape;455;p49"/>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a:t>
            </a:r>
            <a:endParaRPr/>
          </a:p>
        </p:txBody>
      </p:sp>
      <p:sp>
        <p:nvSpPr>
          <p:cNvPr id="456" name="Google Shape;456;p49"/>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JOHN SMITH</a:t>
            </a:r>
            <a:endParaRPr/>
          </a:p>
        </p:txBody>
      </p:sp>
      <p:sp>
        <p:nvSpPr>
          <p:cNvPr id="457" name="Google Shape;457;p49"/>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 cold place, not hot. It’s full of iron oxide dust</a:t>
            </a:r>
            <a:endParaRPr/>
          </a:p>
        </p:txBody>
      </p:sp>
      <p:sp>
        <p:nvSpPr>
          <p:cNvPr id="458" name="Google Shape;458;p49"/>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b="42941" l="19063" r="19063" t="0"/>
          <a:stretch/>
        </p:blipFill>
        <p:spPr>
          <a:xfrm>
            <a:off x="746200" y="2897575"/>
            <a:ext cx="1255200" cy="1710000"/>
          </a:xfrm>
          <a:prstGeom prst="snip2DiagRect">
            <a:avLst>
              <a:gd fmla="val 0" name="adj1"/>
              <a:gd fmla="val 16667" name="adj2"/>
            </a:avLst>
          </a:prstGeom>
          <a:noFill/>
          <a:ln>
            <a:noFill/>
          </a:ln>
        </p:spPr>
      </p:pic>
      <p:pic>
        <p:nvPicPr>
          <p:cNvPr id="460" name="Google Shape;460;p49"/>
          <p:cNvPicPr preferRelativeResize="0"/>
          <p:nvPr/>
        </p:nvPicPr>
        <p:blipFill rotWithShape="1">
          <a:blip r:embed="rId4">
            <a:alphaModFix/>
          </a:blip>
          <a:srcRect b="34413" l="23591" r="40874" t="0"/>
          <a:stretch/>
        </p:blipFill>
        <p:spPr>
          <a:xfrm>
            <a:off x="7142600" y="2897575"/>
            <a:ext cx="1255200" cy="1710000"/>
          </a:xfrm>
          <a:prstGeom prst="snip2DiagRect">
            <a:avLst>
              <a:gd fmla="val 0" name="adj1"/>
              <a:gd fmla="val 16667" name="adj2"/>
            </a:avLst>
          </a:prstGeom>
          <a:noFill/>
          <a:ln>
            <a:noFill/>
          </a:ln>
        </p:spPr>
      </p:pic>
      <p:pic>
        <p:nvPicPr>
          <p:cNvPr id="461" name="Google Shape;461;p49"/>
          <p:cNvPicPr preferRelativeResize="0"/>
          <p:nvPr/>
        </p:nvPicPr>
        <p:blipFill rotWithShape="1">
          <a:blip r:embed="rId5">
            <a:alphaModFix/>
          </a:blip>
          <a:srcRect b="44453" l="26195" r="20442" t="7017"/>
          <a:stretch/>
        </p:blipFill>
        <p:spPr>
          <a:xfrm>
            <a:off x="7142600" y="977800"/>
            <a:ext cx="1255200" cy="1710000"/>
          </a:xfrm>
          <a:prstGeom prst="snip2DiagRect">
            <a:avLst>
              <a:gd fmla="val 0" name="adj1"/>
              <a:gd fmla="val 16667" name="adj2"/>
            </a:avLst>
          </a:prstGeom>
          <a:noFill/>
          <a:ln>
            <a:noFill/>
          </a:ln>
        </p:spPr>
      </p:pic>
      <p:pic>
        <p:nvPicPr>
          <p:cNvPr id="462" name="Google Shape;462;p49"/>
          <p:cNvPicPr preferRelativeResize="0"/>
          <p:nvPr/>
        </p:nvPicPr>
        <p:blipFill rotWithShape="1">
          <a:blip r:embed="rId6">
            <a:alphaModFix/>
          </a:blip>
          <a:srcRect b="40134" l="35153" r="27877" t="0"/>
          <a:stretch/>
        </p:blipFill>
        <p:spPr>
          <a:xfrm>
            <a:off x="746200" y="977800"/>
            <a:ext cx="1255200" cy="1710000"/>
          </a:xfrm>
          <a:prstGeom prst="snip2DiagRect">
            <a:avLst>
              <a:gd fmla="val 0" name="adj1"/>
              <a:gd fmla="val 16667" name="adj2"/>
            </a:avLst>
          </a:prstGeom>
          <a:noFill/>
          <a:ln>
            <a:noFill/>
          </a:ln>
        </p:spPr>
      </p:pic>
      <p:cxnSp>
        <p:nvCxnSpPr>
          <p:cNvPr id="463" name="Google Shape;463;p49"/>
          <p:cNvCxnSpPr/>
          <p:nvPr/>
        </p:nvCxnSpPr>
        <p:spPr>
          <a:xfrm>
            <a:off x="2232425" y="0"/>
            <a:ext cx="0" cy="1062300"/>
          </a:xfrm>
          <a:prstGeom prst="straightConnector1">
            <a:avLst/>
          </a:prstGeom>
          <a:noFill/>
          <a:ln cap="flat" cmpd="sng" w="9525">
            <a:solidFill>
              <a:srgbClr val="595959"/>
            </a:solidFill>
            <a:prstDash val="solid"/>
            <a:round/>
            <a:headEnd len="med" w="med" type="none"/>
            <a:tailEnd len="med" w="med" type="none"/>
          </a:ln>
        </p:spPr>
      </p:cxnSp>
      <p:cxnSp>
        <p:nvCxnSpPr>
          <p:cNvPr id="464" name="Google Shape;464;p49"/>
          <p:cNvCxnSpPr/>
          <p:nvPr/>
        </p:nvCxnSpPr>
        <p:spPr>
          <a:xfrm>
            <a:off x="6916600" y="4522975"/>
            <a:ext cx="0" cy="6204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1000"/>
                                        <p:tgtEl>
                                          <p:spTgt spid="4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cap="flat" cmpd="sng" w="9525">
            <a:solidFill>
              <a:srgbClr val="FFFFFF"/>
            </a:solidFill>
            <a:prstDash val="solid"/>
            <a:round/>
            <a:headEnd len="med" w="med" type="none"/>
            <a:tailEnd len="med" w="med" type="none"/>
          </a:ln>
        </p:spPr>
      </p:cxnSp>
      <p:cxnSp>
        <p:nvCxnSpPr>
          <p:cNvPr id="471" name="Google Shape;471;p50"/>
          <p:cNvCxnSpPr/>
          <p:nvPr/>
        </p:nvCxnSpPr>
        <p:spPr>
          <a:xfrm rot="10800000">
            <a:off x="4389425" y="2962350"/>
            <a:ext cx="4747800" cy="0"/>
          </a:xfrm>
          <a:prstGeom prst="straightConnector1">
            <a:avLst/>
          </a:prstGeom>
          <a:noFill/>
          <a:ln cap="flat" cmpd="sng" w="9525">
            <a:solidFill>
              <a:srgbClr val="FFFFFF"/>
            </a:solidFill>
            <a:prstDash val="solid"/>
            <a:round/>
            <a:headEnd len="med" w="med" type="none"/>
            <a:tailEnd len="med" w="med" type="none"/>
          </a:ln>
        </p:spPr>
      </p:cxnSp>
      <p:sp>
        <p:nvSpPr>
          <p:cNvPr id="472" name="Google Shape;472;p50"/>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1000"/>
                                        <p:tgtEl>
                                          <p:spTgt spid="4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1000"/>
                                        <p:tgtEl>
                                          <p:spTgt spid="4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1">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1"/>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479" name="Google Shape;479;p51"/>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80" name="Google Shape;480;p51"/>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cxnSp>
        <p:nvCxnSpPr>
          <p:cNvPr id="481" name="Google Shape;481;p51"/>
          <p:cNvCxnSpPr/>
          <p:nvPr/>
        </p:nvCxnSpPr>
        <p:spPr>
          <a:xfrm>
            <a:off x="2162075"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1000"/>
                                        <p:tgtEl>
                                          <p:spTgt spid="48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800"/>
                                        <p:tgtEl>
                                          <p:spTgt spid="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None/>
            </a:pPr>
            <a:r>
              <a:rPr lang="en">
                <a:solidFill>
                  <a:srgbClr val="434343"/>
                </a:solidFill>
              </a:rPr>
              <a:t>Here’s what you’ll find in this </a:t>
            </a:r>
            <a:r>
              <a:rPr b="1" lang="en">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 </a:t>
            </a:r>
            <a:r>
              <a:rPr lang="en">
                <a:solidFill>
                  <a:srgbClr val="434343"/>
                </a:solidFill>
              </a:rPr>
              <a:t>template: </a:t>
            </a:r>
            <a:endParaRPr>
              <a:solidFill>
                <a:srgbClr val="434343"/>
              </a:solidFill>
            </a:endParaRPr>
          </a:p>
          <a:p>
            <a:pPr indent="-304800" lvl="0" marL="457200" rtl="0" algn="l">
              <a:lnSpc>
                <a:spcPct val="100000"/>
              </a:lnSpc>
              <a:spcBef>
                <a:spcPts val="1000"/>
              </a:spcBef>
              <a:spcAft>
                <a:spcPts val="0"/>
              </a:spcAft>
              <a:buSzPts val="1200"/>
              <a:buFont typeface="Roboto Condensed Light"/>
              <a:buAutoNum type="arabicPeriod"/>
            </a:pPr>
            <a:r>
              <a:rPr lang="en">
                <a:solidFill>
                  <a:srgbClr val="434343"/>
                </a:solidFill>
              </a:rPr>
              <a:t>A slide structure based on a newsletter, which you can easily adapt to your needs. For more info on how to edit the template, please visit </a:t>
            </a:r>
            <a:r>
              <a:rPr b="1" lang="en">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Slidesgo School</a:t>
            </a:r>
            <a:r>
              <a:rPr lang="en">
                <a:solidFill>
                  <a:srgbClr val="434343"/>
                </a:solidFill>
                <a:uFill>
                  <a:noFill/>
                </a:uFill>
                <a:hlinkClick r:id="rId5">
                  <a:extLst>
                    <a:ext uri="{A12FA001-AC4F-418D-AE19-62706E023703}">
                      <ahyp:hlinkClr val="tx"/>
                    </a:ext>
                  </a:extLst>
                </a:hlinkClick>
              </a:rPr>
              <a:t> </a:t>
            </a:r>
            <a:r>
              <a:rPr lang="en">
                <a:solidFill>
                  <a:srgbClr val="434343"/>
                </a:solidFill>
              </a:rPr>
              <a:t>or read our </a:t>
            </a:r>
            <a:r>
              <a:rPr b="1" lang="en">
                <a:solidFill>
                  <a:srgbClr val="434343"/>
                </a:solidFill>
                <a:uFill>
                  <a:noFill/>
                </a:uFill>
                <a:latin typeface="Roboto Condensed"/>
                <a:ea typeface="Roboto Condensed"/>
                <a:cs typeface="Roboto Condensed"/>
                <a:sym typeface="Roboto Condensed"/>
                <a:hlinkClick r:id="rId6">
                  <a:extLst>
                    <a:ext uri="{A12FA001-AC4F-418D-AE19-62706E023703}">
                      <ahyp:hlinkClr val="tx"/>
                    </a:ext>
                  </a:extLst>
                </a:hlinkClick>
              </a:rPr>
              <a:t>FAQs</a:t>
            </a:r>
            <a:r>
              <a:rPr b="1" lang="en">
                <a:solidFill>
                  <a:srgbClr val="434343"/>
                </a:solidFill>
                <a:latin typeface="Roboto Condensed"/>
                <a:ea typeface="Roboto Condensed"/>
                <a:cs typeface="Roboto Condensed"/>
                <a:sym typeface="Roboto Condensed"/>
              </a:rPr>
              <a:t>.</a:t>
            </a:r>
            <a:endParaRPr b="1">
              <a:solidFill>
                <a:srgbClr val="434343"/>
              </a:solidFill>
              <a:latin typeface="Roboto Condensed"/>
              <a:ea typeface="Roboto Condensed"/>
              <a:cs typeface="Roboto Condensed"/>
              <a:sym typeface="Roboto Condensed"/>
            </a:endParaRPr>
          </a:p>
          <a:p>
            <a:pPr indent="-304800" lvl="0" marL="457200" rtl="0" algn="l">
              <a:spcBef>
                <a:spcPts val="0"/>
              </a:spcBef>
              <a:spcAft>
                <a:spcPts val="0"/>
              </a:spcAft>
              <a:buSzPts val="1200"/>
              <a:buFont typeface="Roboto Condensed Light"/>
              <a:buAutoNum type="arabicPeriod"/>
            </a:pPr>
            <a:r>
              <a:rPr lang="en">
                <a:solidFill>
                  <a:srgbClr val="434343"/>
                </a:solidFill>
              </a:rPr>
              <a:t>An assortment of illustrations that are suitable for use in the presentation can be found in the </a:t>
            </a:r>
            <a:r>
              <a:rPr b="1" lang="en">
                <a:solidFill>
                  <a:srgbClr val="434343"/>
                </a:solidFill>
                <a:uFill>
                  <a:noFill/>
                </a:uFill>
                <a:latin typeface="Roboto Condensed"/>
                <a:ea typeface="Roboto Condensed"/>
                <a:cs typeface="Roboto Condensed"/>
                <a:sym typeface="Roboto Condensed"/>
                <a:hlinkClick>
                  <a:extLst>
                    <a:ext uri="{A12FA001-AC4F-418D-AE19-62706E023703}">
                      <ahyp:hlinkClr val="tx"/>
                    </a:ext>
                  </a:extLst>
                </a:hlinkClick>
              </a:rPr>
              <a:t>alternative resources</a:t>
            </a:r>
            <a:r>
              <a:rPr lang="en">
                <a:solidFill>
                  <a:srgbClr val="434343"/>
                </a:solidFill>
              </a:rPr>
              <a:t> slide.</a:t>
            </a:r>
            <a:endParaRPr>
              <a:solidFill>
                <a:srgbClr val="434343"/>
              </a:solidFill>
            </a:endParaRPr>
          </a:p>
          <a:p>
            <a:pPr indent="-304800" lvl="0" marL="457200" rtl="0" algn="l">
              <a:spcBef>
                <a:spcPts val="0"/>
              </a:spcBef>
              <a:spcAft>
                <a:spcPts val="0"/>
              </a:spcAft>
              <a:buSzPts val="1200"/>
              <a:buFont typeface="Roboto Condensed Light"/>
              <a:buAutoNum type="arabicPeriod"/>
            </a:pPr>
            <a:r>
              <a:rPr lang="en">
                <a:solidFill>
                  <a:srgbClr val="434343"/>
                </a:solidFill>
              </a:rPr>
              <a:t>A </a:t>
            </a:r>
            <a:r>
              <a:rPr b="1" lang="en">
                <a:solidFill>
                  <a:srgbClr val="434343"/>
                </a:solidFill>
                <a:uFill>
                  <a:noFill/>
                </a:uFill>
                <a:latin typeface="Roboto Condensed"/>
                <a:ea typeface="Roboto Condensed"/>
                <a:cs typeface="Roboto Condensed"/>
                <a:sym typeface="Roboto Condensed"/>
                <a:hlinkClick action="ppaction://hlinksldjump" r:id="rId7">
                  <a:extLst>
                    <a:ext uri="{A12FA001-AC4F-418D-AE19-62706E023703}">
                      <ahyp:hlinkClr val="tx"/>
                    </a:ext>
                  </a:extLst>
                </a:hlinkClick>
              </a:rPr>
              <a:t>thanks</a:t>
            </a:r>
            <a:r>
              <a:rPr lang="en">
                <a:solidFill>
                  <a:srgbClr val="434343"/>
                </a:solidFill>
                <a:uFill>
                  <a:noFill/>
                </a:uFill>
                <a:hlinkClick action="ppaction://hlinksldjump" r:id="rId8">
                  <a:extLst>
                    <a:ext uri="{A12FA001-AC4F-418D-AE19-62706E023703}">
                      <ahyp:hlinkClr val="tx"/>
                    </a:ext>
                  </a:extLst>
                </a:hlinkClick>
              </a:rPr>
              <a:t> </a:t>
            </a:r>
            <a:r>
              <a:rPr lang="en">
                <a:solidFill>
                  <a:srgbClr val="434343"/>
                </a:solidFill>
              </a:rPr>
              <a:t>slide, which you must keep so that proper credits for our design are given.</a:t>
            </a:r>
            <a:endParaRPr>
              <a:solidFill>
                <a:srgbClr val="434343"/>
              </a:solidFill>
            </a:endParaRPr>
          </a:p>
          <a:p>
            <a:pPr indent="-304800" lvl="0" marL="457200" rtl="0" algn="l">
              <a:spcBef>
                <a:spcPts val="0"/>
              </a:spcBef>
              <a:spcAft>
                <a:spcPts val="0"/>
              </a:spcAft>
              <a:buSzPts val="1200"/>
              <a:buFont typeface="Roboto Condensed Light"/>
              <a:buAutoNum type="arabicPeriod"/>
            </a:pPr>
            <a:r>
              <a:rPr lang="en">
                <a:solidFill>
                  <a:srgbClr val="434343"/>
                </a:solidFill>
              </a:rPr>
              <a:t>A </a:t>
            </a:r>
            <a:r>
              <a:rPr b="1" lang="en">
                <a:solidFill>
                  <a:srgbClr val="434343"/>
                </a:solidFill>
                <a:uFill>
                  <a:noFill/>
                </a:uFill>
                <a:latin typeface="Roboto Condensed"/>
                <a:ea typeface="Roboto Condensed"/>
                <a:cs typeface="Roboto Condensed"/>
                <a:sym typeface="Roboto Condensed"/>
                <a:hlinkClick action="ppaction://hlinksldjump" r:id="rId9">
                  <a:extLst>
                    <a:ext uri="{A12FA001-AC4F-418D-AE19-62706E023703}">
                      <ahyp:hlinkClr val="tx"/>
                    </a:ext>
                  </a:extLst>
                </a:hlinkClick>
              </a:rPr>
              <a:t>resources</a:t>
            </a:r>
            <a:r>
              <a:rPr lang="en">
                <a:solidFill>
                  <a:srgbClr val="434343"/>
                </a:solidFill>
                <a:uFill>
                  <a:noFill/>
                </a:uFill>
                <a:hlinkClick action="ppaction://hlinksldjump" r:id="rId10">
                  <a:extLst>
                    <a:ext uri="{A12FA001-AC4F-418D-AE19-62706E023703}">
                      <ahyp:hlinkClr val="tx"/>
                    </a:ext>
                  </a:extLst>
                </a:hlinkClick>
              </a:rPr>
              <a:t> </a:t>
            </a:r>
            <a:r>
              <a:rPr lang="en">
                <a:solidFill>
                  <a:srgbClr val="434343"/>
                </a:solidFill>
              </a:rPr>
              <a:t>slide, where you’ll find links to all the elements used in the template.</a:t>
            </a:r>
            <a:endParaRPr>
              <a:solidFill>
                <a:srgbClr val="434343"/>
              </a:solidFill>
            </a:endParaRPr>
          </a:p>
          <a:p>
            <a:pPr indent="-304800" lvl="0" marL="457200" rtl="0" algn="l">
              <a:spcBef>
                <a:spcPts val="0"/>
              </a:spcBef>
              <a:spcAft>
                <a:spcPts val="0"/>
              </a:spcAft>
              <a:buSzPts val="1200"/>
              <a:buFont typeface="Roboto Condensed Light"/>
              <a:buAutoNum type="arabicPeriod"/>
            </a:pPr>
            <a:r>
              <a:rPr b="1" lang="en">
                <a:solidFill>
                  <a:srgbClr val="434343"/>
                </a:solidFill>
                <a:uFill>
                  <a:noFill/>
                </a:uFill>
                <a:latin typeface="Roboto Condensed"/>
                <a:ea typeface="Roboto Condensed"/>
                <a:cs typeface="Roboto Condensed"/>
                <a:sym typeface="Roboto Condensed"/>
                <a:hlinkClick>
                  <a:extLst>
                    <a:ext uri="{A12FA001-AC4F-418D-AE19-62706E023703}">
                      <ahyp:hlinkClr val="tx"/>
                    </a:ext>
                  </a:extLst>
                </a:hlinkClick>
              </a:rPr>
              <a:t>Instructions for use</a:t>
            </a:r>
            <a:r>
              <a:rPr lang="en">
                <a:solidFill>
                  <a:srgbClr val="434343"/>
                </a:solidFill>
              </a:rPr>
              <a:t>.</a:t>
            </a:r>
            <a:endParaRPr>
              <a:solidFill>
                <a:srgbClr val="434343"/>
              </a:solidFill>
            </a:endParaRPr>
          </a:p>
          <a:p>
            <a:pPr indent="-304800" lvl="0" marL="457200" rtl="0" algn="l">
              <a:spcBef>
                <a:spcPts val="0"/>
              </a:spcBef>
              <a:spcAft>
                <a:spcPts val="0"/>
              </a:spcAft>
              <a:buSzPts val="1200"/>
              <a:buFont typeface="Roboto Condensed Light"/>
              <a:buAutoNum type="arabicPeriod"/>
            </a:pPr>
            <a:r>
              <a:rPr lang="en">
                <a:solidFill>
                  <a:srgbClr val="434343"/>
                </a:solidFill>
              </a:rPr>
              <a:t>Final slides with: </a:t>
            </a:r>
            <a:endParaRPr>
              <a:solidFill>
                <a:srgbClr val="434343"/>
              </a:solidFill>
            </a:endParaRPr>
          </a:p>
          <a:p>
            <a:pPr indent="-304800" lvl="0" marL="914400" rtl="0" algn="l">
              <a:lnSpc>
                <a:spcPct val="100000"/>
              </a:lnSpc>
              <a:spcBef>
                <a:spcPts val="0"/>
              </a:spcBef>
              <a:spcAft>
                <a:spcPts val="0"/>
              </a:spcAft>
              <a:buSzPts val="1200"/>
              <a:buFont typeface="Quattrocento Sans"/>
              <a:buChar char="■"/>
            </a:pPr>
            <a:r>
              <a:rPr lang="en">
                <a:solidFill>
                  <a:srgbClr val="434343"/>
                </a:solidFill>
              </a:rPr>
              <a:t>The</a:t>
            </a:r>
            <a:r>
              <a:rPr lang="en">
                <a:solidFill>
                  <a:srgbClr val="434343"/>
                </a:solidFill>
                <a:uFill>
                  <a:noFill/>
                </a:uFill>
                <a:hlinkClick action="ppaction://hlinksldjump" r:id="rId11">
                  <a:extLst>
                    <a:ext uri="{A12FA001-AC4F-418D-AE19-62706E023703}">
                      <ahyp:hlinkClr val="tx"/>
                    </a:ext>
                  </a:extLst>
                </a:hlinkClick>
              </a:rPr>
              <a:t> </a:t>
            </a:r>
            <a:r>
              <a:rPr b="1" lang="en">
                <a:solidFill>
                  <a:srgbClr val="434343"/>
                </a:solidFill>
                <a:uFill>
                  <a:noFill/>
                </a:uFill>
                <a:latin typeface="Roboto Condensed"/>
                <a:ea typeface="Roboto Condensed"/>
                <a:cs typeface="Roboto Condensed"/>
                <a:sym typeface="Roboto Condensed"/>
                <a:hlinkClick action="ppaction://hlinksldjump" r:id="rId12">
                  <a:extLst>
                    <a:ext uri="{A12FA001-AC4F-418D-AE19-62706E023703}">
                      <ahyp:hlinkClr val="tx"/>
                    </a:ext>
                  </a:extLst>
                </a:hlinkClick>
              </a:rPr>
              <a:t>fonts and colors</a:t>
            </a:r>
            <a:r>
              <a:rPr lang="en">
                <a:solidFill>
                  <a:srgbClr val="434343"/>
                </a:solidFill>
              </a:rPr>
              <a:t> used in the template.</a:t>
            </a:r>
            <a:endParaRPr>
              <a:solidFill>
                <a:srgbClr val="434343"/>
              </a:solidFill>
            </a:endParaRPr>
          </a:p>
          <a:p>
            <a:pPr indent="-304800" lvl="0" marL="914400" rtl="0" algn="l">
              <a:lnSpc>
                <a:spcPct val="100000"/>
              </a:lnSpc>
              <a:spcBef>
                <a:spcPts val="0"/>
              </a:spcBef>
              <a:spcAft>
                <a:spcPts val="0"/>
              </a:spcAft>
              <a:buSzPts val="1200"/>
              <a:buFont typeface="Quattrocento Sans"/>
              <a:buChar char="■"/>
            </a:pPr>
            <a:r>
              <a:rPr lang="en">
                <a:solidFill>
                  <a:srgbClr val="434343"/>
                </a:solidFill>
              </a:rPr>
              <a:t>A selection of </a:t>
            </a:r>
            <a:r>
              <a:rPr b="1" lang="en">
                <a:solidFill>
                  <a:srgbClr val="434343"/>
                </a:solidFill>
                <a:uFill>
                  <a:noFill/>
                </a:uFill>
                <a:latin typeface="Roboto Condensed"/>
                <a:ea typeface="Roboto Condensed"/>
                <a:cs typeface="Roboto Condensed"/>
                <a:sym typeface="Roboto Condensed"/>
                <a:hlinkClick action="ppaction://hlinksldjump" r:id="rId13">
                  <a:extLst>
                    <a:ext uri="{A12FA001-AC4F-418D-AE19-62706E023703}">
                      <ahyp:hlinkClr val="tx"/>
                    </a:ext>
                  </a:extLst>
                </a:hlinkClick>
              </a:rPr>
              <a:t>illustrations</a:t>
            </a:r>
            <a:r>
              <a:rPr lang="en">
                <a:solidFill>
                  <a:srgbClr val="434343"/>
                </a:solidFill>
              </a:rPr>
              <a:t>. You can also customize and animate them as you wish with the online editor. Visit </a:t>
            </a:r>
            <a:r>
              <a:rPr lang="en">
                <a:solidFill>
                  <a:srgbClr val="434343"/>
                </a:solidFill>
                <a:uFill>
                  <a:noFill/>
                </a:uFill>
                <a:hlinkClick r:id="rId14">
                  <a:extLst>
                    <a:ext uri="{A12FA001-AC4F-418D-AE19-62706E023703}">
                      <ahyp:hlinkClr val="tx"/>
                    </a:ext>
                  </a:extLst>
                </a:hlinkClick>
              </a:rPr>
              <a:t>Stories by Freepik</a:t>
            </a:r>
            <a:r>
              <a:rPr lang="en">
                <a:solidFill>
                  <a:srgbClr val="434343"/>
                </a:solidFill>
              </a:rPr>
              <a:t> to find more. </a:t>
            </a:r>
            <a:endParaRPr>
              <a:solidFill>
                <a:srgbClr val="434343"/>
              </a:solidFill>
            </a:endParaRPr>
          </a:p>
          <a:p>
            <a:pPr indent="-304800" lvl="0" marL="914400" rtl="0" algn="l">
              <a:lnSpc>
                <a:spcPct val="100000"/>
              </a:lnSpc>
              <a:spcBef>
                <a:spcPts val="0"/>
              </a:spcBef>
              <a:spcAft>
                <a:spcPts val="0"/>
              </a:spcAft>
              <a:buSzPts val="1200"/>
              <a:buFont typeface="Quattrocento Sans"/>
              <a:buChar char="■"/>
            </a:pPr>
            <a:r>
              <a:rPr lang="en">
                <a:solidFill>
                  <a:srgbClr val="434343"/>
                </a:solidFill>
              </a:rPr>
              <a:t>More</a:t>
            </a:r>
            <a:r>
              <a:rPr b="1" lang="en">
                <a:solidFill>
                  <a:srgbClr val="434343"/>
                </a:solidFill>
                <a:uFill>
                  <a:noFill/>
                </a:uFill>
                <a:latin typeface="Roboto Condensed"/>
                <a:ea typeface="Roboto Condensed"/>
                <a:cs typeface="Roboto Condensed"/>
                <a:sym typeface="Roboto Condensed"/>
                <a:hlinkClick action="ppaction://hlinksldjump" r:id="rId15">
                  <a:extLst>
                    <a:ext uri="{A12FA001-AC4F-418D-AE19-62706E023703}">
                      <ahyp:hlinkClr val="tx"/>
                    </a:ext>
                  </a:extLst>
                </a:hlinkClick>
              </a:rPr>
              <a:t> infographic resources</a:t>
            </a:r>
            <a:r>
              <a:rPr lang="en">
                <a:solidFill>
                  <a:srgbClr val="434343"/>
                </a:solidFill>
              </a:rPr>
              <a:t>, whose size and color can be edited. </a:t>
            </a:r>
            <a:endParaRPr>
              <a:solidFill>
                <a:srgbClr val="434343"/>
              </a:solidFill>
            </a:endParaRPr>
          </a:p>
          <a:p>
            <a:pPr indent="-304800" lvl="0" marL="914400" rtl="0" algn="l">
              <a:lnSpc>
                <a:spcPct val="100000"/>
              </a:lnSpc>
              <a:spcBef>
                <a:spcPts val="0"/>
              </a:spcBef>
              <a:spcAft>
                <a:spcPts val="0"/>
              </a:spcAft>
              <a:buSzPts val="1200"/>
              <a:buFont typeface="Quattrocento Sans"/>
              <a:buChar char="■"/>
            </a:pPr>
            <a:r>
              <a:rPr lang="en">
                <a:solidFill>
                  <a:srgbClr val="434343"/>
                </a:solidFill>
              </a:rPr>
              <a:t>Sets of </a:t>
            </a:r>
            <a:r>
              <a:rPr b="1" lang="en">
                <a:solidFill>
                  <a:srgbClr val="434343"/>
                </a:solidFill>
                <a:uFill>
                  <a:noFill/>
                </a:uFill>
                <a:latin typeface="Roboto Condensed"/>
                <a:ea typeface="Roboto Condensed"/>
                <a:cs typeface="Roboto Condensed"/>
                <a:sym typeface="Roboto Condensed"/>
                <a:hlinkClick action="ppaction://hlinksldjump" r:id="rId16">
                  <a:extLst>
                    <a:ext uri="{A12FA001-AC4F-418D-AE19-62706E023703}">
                      <ahyp:hlinkClr val="tx"/>
                    </a:ext>
                  </a:extLst>
                </a:hlinkClick>
              </a:rPr>
              <a:t>customizable icons</a:t>
            </a:r>
            <a:r>
              <a:rPr lang="en">
                <a:solidFill>
                  <a:srgbClr val="434343"/>
                </a:solidFill>
              </a:rPr>
              <a:t> of the following themes: general, business, avatar, creative process, education, help &amp; support, medical, nature, performing arts, SEO &amp; marketing, and teamwork</a:t>
            </a:r>
            <a:endParaRPr>
              <a:solidFill>
                <a:srgbClr val="434343"/>
              </a:solidFill>
            </a:endParaRPr>
          </a:p>
        </p:txBody>
      </p:sp>
      <p:sp>
        <p:nvSpPr>
          <p:cNvPr id="159" name="Google Shape;159;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160" name="Google Shape;160;p34"/>
          <p:cNvSpPr txBox="1"/>
          <p:nvPr/>
        </p:nvSpPr>
        <p:spPr>
          <a:xfrm>
            <a:off x="1386375" y="4367000"/>
            <a:ext cx="62142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You can delete this slide when you’re done editing the presentation.</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52"/>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496" name="Google Shape;496;p52"/>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grpSp>
        <p:nvGrpSpPr>
          <p:cNvPr id="497" name="Google Shape;497;p52"/>
          <p:cNvGrpSpPr/>
          <p:nvPr/>
        </p:nvGrpSpPr>
        <p:grpSpPr>
          <a:xfrm flipH="1" rot="10800000">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 name="Google Shape;499;p52"/>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500" name="Google Shape;500;p52"/>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 name="Google Shape;503;p52"/>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504" name="Google Shape;504;p52"/>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grpSp>
        <p:nvGrpSpPr>
          <p:cNvPr id="505" name="Google Shape;505;p52"/>
          <p:cNvGrpSpPr/>
          <p:nvPr/>
        </p:nvGrpSpPr>
        <p:grpSpPr>
          <a:xfrm flipH="1" rot="10800000">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fmla="val 0" name="adj1"/>
                <a:gd fmla="val 16667" name="adj2"/>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 name="Google Shape;507;p52"/>
            <p:cNvCxnSpPr/>
            <p:nvPr/>
          </p:nvCxnSpPr>
          <p:spPr>
            <a:xfrm>
              <a:off x="1143010" y="3361375"/>
              <a:ext cx="1695900" cy="0"/>
            </a:xfrm>
            <a:prstGeom prst="straightConnector1">
              <a:avLst/>
            </a:prstGeom>
            <a:noFill/>
            <a:ln cap="flat" cmpd="sng" w="9525">
              <a:solidFill>
                <a:srgbClr val="434343"/>
              </a:solidFill>
              <a:prstDash val="solid"/>
              <a:round/>
              <a:headEnd len="med" w="med" type="none"/>
              <a:tailEnd len="med" w="med" type="none"/>
            </a:ln>
          </p:spPr>
        </p:cxnSp>
        <p:cxnSp>
          <p:nvCxnSpPr>
            <p:cNvPr id="508" name="Google Shape;508;p52"/>
            <p:cNvCxnSpPr/>
            <p:nvPr/>
          </p:nvCxnSpPr>
          <p:spPr>
            <a:xfrm rot="10800000">
              <a:off x="2840585" y="2341741"/>
              <a:ext cx="0" cy="1023000"/>
            </a:xfrm>
            <a:prstGeom prst="straightConnector1">
              <a:avLst/>
            </a:prstGeom>
            <a:noFill/>
            <a:ln cap="flat" cmpd="sng" w="9525">
              <a:solidFill>
                <a:srgbClr val="434343"/>
              </a:solidFill>
              <a:prstDash val="solid"/>
              <a:round/>
              <a:headEnd len="med" w="med" type="none"/>
              <a:tailEnd len="med" w="med" type="none"/>
            </a:ln>
          </p:spPr>
        </p:cxnSp>
      </p:grpSp>
      <p:sp>
        <p:nvSpPr>
          <p:cNvPr id="509" name="Google Shape;509;p52"/>
          <p:cNvSpPr/>
          <p:nvPr/>
        </p:nvSpPr>
        <p:spPr>
          <a:xfrm>
            <a:off x="7204906" y="3122111"/>
            <a:ext cx="788700" cy="7989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2"/>
          <p:cNvSpPr txBox="1"/>
          <p:nvPr/>
        </p:nvSpPr>
        <p:spPr>
          <a:xfrm>
            <a:off x="1136947" y="33590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JAN 14</a:t>
            </a:r>
            <a:endParaRPr b="1" sz="1200">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a:t>
            </a:r>
            <a:r>
              <a:rPr lang="en" sz="1200">
                <a:solidFill>
                  <a:srgbClr val="434343"/>
                </a:solidFill>
                <a:latin typeface="Roboto Condensed Light"/>
                <a:ea typeface="Roboto Condensed Light"/>
                <a:cs typeface="Roboto Condensed Light"/>
                <a:sym typeface="Roboto Condensed Light"/>
              </a:rPr>
              <a:t>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FEB 02</a:t>
            </a:r>
            <a:endParaRPr b="1" sz="1200">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APR 16</a:t>
            </a:r>
            <a:endParaRPr b="1" sz="1200">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MAR 10</a:t>
            </a:r>
            <a:endParaRPr b="1" sz="1200">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FFFFFF"/>
                </a:solidFill>
                <a:latin typeface="Exo 2"/>
                <a:ea typeface="Exo 2"/>
                <a:cs typeface="Exo 2"/>
                <a:sym typeface="Exo 2"/>
              </a:rPr>
              <a:t>MAY 30</a:t>
            </a:r>
            <a:endParaRPr b="1" sz="1200">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a:t>
            </a:r>
            <a:r>
              <a:rPr lang="en" sz="1200">
                <a:solidFill>
                  <a:srgbClr val="434343"/>
                </a:solidFill>
                <a:latin typeface="Roboto Condensed Light"/>
                <a:ea typeface="Roboto Condensed Light"/>
                <a:cs typeface="Roboto Condensed Light"/>
                <a:sym typeface="Roboto Condensed Light"/>
              </a:rPr>
              <a:t>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3"/>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3"/>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3"/>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3"/>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3"/>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3"/>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3"/>
            <p:cNvSpPr/>
            <p:nvPr/>
          </p:nvSpPr>
          <p:spPr>
            <a:xfrm>
              <a:off x="2935868" y="2093389"/>
              <a:ext cx="948700" cy="52525"/>
            </a:xfrm>
            <a:custGeom>
              <a:rect b="b" l="l" r="r" t="t"/>
              <a:pathLst>
                <a:path extrusionOk="0" fill="none" h="2101" w="37948">
                  <a:moveTo>
                    <a:pt x="0" y="0"/>
                  </a:moveTo>
                  <a:cubicBezTo>
                    <a:pt x="0" y="0"/>
                    <a:pt x="27298" y="2101"/>
                    <a:pt x="37948" y="900"/>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3"/>
            <p:cNvSpPr/>
            <p:nvPr/>
          </p:nvSpPr>
          <p:spPr>
            <a:xfrm>
              <a:off x="3743675" y="1075075"/>
              <a:ext cx="581200" cy="3329825"/>
            </a:xfrm>
            <a:custGeom>
              <a:rect b="b" l="l" r="r" t="t"/>
              <a:pathLst>
                <a:path extrusionOk="0" fill="none" h="133193" w="23248">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3"/>
            <p:cNvSpPr/>
            <p:nvPr/>
          </p:nvSpPr>
          <p:spPr>
            <a:xfrm>
              <a:off x="4272400" y="1210050"/>
              <a:ext cx="648700" cy="3048600"/>
            </a:xfrm>
            <a:custGeom>
              <a:rect b="b" l="l" r="r" t="t"/>
              <a:pathLst>
                <a:path extrusionOk="0" fill="none" h="121944" w="25948">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3"/>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3"/>
            <p:cNvSpPr/>
            <p:nvPr/>
          </p:nvSpPr>
          <p:spPr>
            <a:xfrm>
              <a:off x="1222175" y="2080000"/>
              <a:ext cx="410375" cy="1540775"/>
            </a:xfrm>
            <a:custGeom>
              <a:rect b="b" l="l" r="r" t="t"/>
              <a:pathLst>
                <a:path extrusionOk="0" fill="none" h="61631" w="16415">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3"/>
            <p:cNvSpPr/>
            <p:nvPr/>
          </p:nvSpPr>
          <p:spPr>
            <a:xfrm>
              <a:off x="2011500" y="2339225"/>
              <a:ext cx="224550" cy="1685800"/>
            </a:xfrm>
            <a:custGeom>
              <a:rect b="b" l="l" r="r" t="t"/>
              <a:pathLst>
                <a:path extrusionOk="0" fill="none" h="67432" w="8982">
                  <a:moveTo>
                    <a:pt x="8982" y="1"/>
                  </a:moveTo>
                  <a:cubicBezTo>
                    <a:pt x="8982" y="1"/>
                    <a:pt x="1" y="64684"/>
                    <a:pt x="844" y="67431"/>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3"/>
            <p:cNvSpPr/>
            <p:nvPr/>
          </p:nvSpPr>
          <p:spPr>
            <a:xfrm>
              <a:off x="2928350" y="3118725"/>
              <a:ext cx="25" cy="25"/>
            </a:xfrm>
            <a:custGeom>
              <a:rect b="b" l="l" r="r" t="t"/>
              <a:pathLst>
                <a:path extrusionOk="0" fill="none" h="1" w="1">
                  <a:moveTo>
                    <a:pt x="0" y="0"/>
                  </a:moveTo>
                  <a:close/>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
            <p:cNvSpPr/>
            <p:nvPr/>
          </p:nvSpPr>
          <p:spPr>
            <a:xfrm>
              <a:off x="2369025" y="3100175"/>
              <a:ext cx="609525" cy="858800"/>
            </a:xfrm>
            <a:custGeom>
              <a:rect b="b" l="l" r="r" t="t"/>
              <a:pathLst>
                <a:path extrusionOk="0" fill="none" h="34352" w="24381">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3"/>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3"/>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3"/>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3"/>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3"/>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3"/>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3"/>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3"/>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3"/>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p:nvPr/>
          </p:nvSpPr>
          <p:spPr>
            <a:xfrm>
              <a:off x="4849850" y="2815300"/>
              <a:ext cx="1684500" cy="353625"/>
            </a:xfrm>
            <a:custGeom>
              <a:rect b="b" l="l" r="r" t="t"/>
              <a:pathLst>
                <a:path extrusionOk="0" fill="none" h="14145" w="6738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3"/>
            <p:cNvSpPr/>
            <p:nvPr/>
          </p:nvSpPr>
          <p:spPr>
            <a:xfrm>
              <a:off x="4748875" y="3227025"/>
              <a:ext cx="1705325" cy="216725"/>
            </a:xfrm>
            <a:custGeom>
              <a:rect b="b" l="l" r="r" t="t"/>
              <a:pathLst>
                <a:path extrusionOk="0" fill="none" h="8669" w="68213">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3"/>
            <p:cNvSpPr/>
            <p:nvPr/>
          </p:nvSpPr>
          <p:spPr>
            <a:xfrm>
              <a:off x="5179575" y="4027625"/>
              <a:ext cx="837625" cy="190775"/>
            </a:xfrm>
            <a:custGeom>
              <a:rect b="b" l="l" r="r" t="t"/>
              <a:pathLst>
                <a:path extrusionOk="0" fill="none" h="7631" w="33505">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3"/>
            <p:cNvSpPr/>
            <p:nvPr/>
          </p:nvSpPr>
          <p:spPr>
            <a:xfrm>
              <a:off x="5010475" y="3409325"/>
              <a:ext cx="99450" cy="832575"/>
            </a:xfrm>
            <a:custGeom>
              <a:rect b="b" l="l" r="r" t="t"/>
              <a:pathLst>
                <a:path extrusionOk="0" fill="none" h="33303" w="3978">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3"/>
            <p:cNvSpPr/>
            <p:nvPr/>
          </p:nvSpPr>
          <p:spPr>
            <a:xfrm>
              <a:off x="5401575" y="3375000"/>
              <a:ext cx="161200" cy="644725"/>
            </a:xfrm>
            <a:custGeom>
              <a:rect b="b" l="l" r="r" t="t"/>
              <a:pathLst>
                <a:path extrusionOk="0" fill="none" h="25789" w="6448">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3"/>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3"/>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3"/>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3"/>
            <p:cNvSpPr/>
            <p:nvPr/>
          </p:nvSpPr>
          <p:spPr>
            <a:xfrm>
              <a:off x="5961700" y="1406500"/>
              <a:ext cx="803300" cy="631525"/>
            </a:xfrm>
            <a:custGeom>
              <a:rect b="b" l="l" r="r" t="t"/>
              <a:pathLst>
                <a:path extrusionOk="0" fill="none" h="25261" w="32132">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3"/>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3"/>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3"/>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3"/>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3"/>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cap="flat" cmpd="sng" w="9525">
              <a:solidFill>
                <a:srgbClr val="999999"/>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53"/>
          <p:cNvSpPr txBox="1"/>
          <p:nvPr/>
        </p:nvSpPr>
        <p:spPr>
          <a:xfrm>
            <a:off x="991354" y="1633913"/>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rgbClr val="434343"/>
                </a:solidFill>
                <a:latin typeface="Exo 2"/>
                <a:ea typeface="Exo 2"/>
                <a:cs typeface="Exo 2"/>
                <a:sym typeface="Exo 2"/>
              </a:rPr>
              <a:t>SEP 08</a:t>
            </a:r>
            <a:endParaRPr b="1" sz="1000">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rgbClr val="434343"/>
                </a:solidFill>
                <a:latin typeface="Exo 2"/>
                <a:ea typeface="Exo 2"/>
                <a:cs typeface="Exo 2"/>
                <a:sym typeface="Exo 2"/>
              </a:rPr>
              <a:t>OCT 16</a:t>
            </a:r>
            <a:endParaRPr b="1" sz="1000">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latin typeface="Exo 2"/>
                <a:ea typeface="Exo 2"/>
                <a:cs typeface="Exo 2"/>
                <a:sym typeface="Exo 2"/>
              </a:rPr>
              <a:t>DEC 10</a:t>
            </a:r>
            <a:endParaRPr b="1" sz="1000">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latin typeface="Exo 2"/>
                <a:ea typeface="Exo 2"/>
                <a:cs typeface="Exo 2"/>
                <a:sym typeface="Exo 2"/>
              </a:rPr>
              <a:t>NOV 29</a:t>
            </a:r>
            <a:endParaRPr b="1" sz="1000">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cap="flat" cmpd="sng" w="9525">
              <a:solidFill>
                <a:srgbClr val="434343"/>
              </a:solidFill>
              <a:prstDash val="solid"/>
              <a:round/>
              <a:headEnd len="med" w="med" type="none"/>
              <a:tailEnd len="med" w="med" type="none"/>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 name="Google Shape;583;p53"/>
            <p:cNvCxnSpPr>
              <a:stCxn id="582" idx="0"/>
            </p:cNvCxnSpPr>
            <p:nvPr/>
          </p:nvCxnSpPr>
          <p:spPr>
            <a:xfrm rot="10800000">
              <a:off x="886700" y="3317432"/>
              <a:ext cx="3145200" cy="0"/>
            </a:xfrm>
            <a:prstGeom prst="straightConnector1">
              <a:avLst/>
            </a:prstGeom>
            <a:noFill/>
            <a:ln cap="flat" cmpd="sng" w="9525">
              <a:solidFill>
                <a:srgbClr val="434343"/>
              </a:solidFill>
              <a:prstDash val="solid"/>
              <a:round/>
              <a:headEnd len="med" w="med" type="none"/>
              <a:tailEnd len="med" w="med" type="none"/>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 name="Google Shape;592;p53"/>
            <p:cNvCxnSpPr>
              <a:endCxn id="591" idx="0"/>
            </p:cNvCxnSpPr>
            <p:nvPr/>
          </p:nvCxnSpPr>
          <p:spPr>
            <a:xfrm rot="10800000">
              <a:off x="5546900" y="2451732"/>
              <a:ext cx="2891700" cy="0"/>
            </a:xfrm>
            <a:prstGeom prst="straightConnector1">
              <a:avLst/>
            </a:prstGeom>
            <a:noFill/>
            <a:ln cap="flat" cmpd="sng" w="9525">
              <a:solidFill>
                <a:srgbClr val="434343"/>
              </a:solidFill>
              <a:prstDash val="solid"/>
              <a:round/>
              <a:headEnd len="med" w="med" type="none"/>
              <a:tailEnd len="med" w="med" type="none"/>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 name="Google Shape;601;p53"/>
            <p:cNvCxnSpPr/>
            <p:nvPr/>
          </p:nvCxnSpPr>
          <p:spPr>
            <a:xfrm rot="10800000">
              <a:off x="5945075" y="3770600"/>
              <a:ext cx="2414700" cy="0"/>
            </a:xfrm>
            <a:prstGeom prst="straightConnector1">
              <a:avLst/>
            </a:prstGeom>
            <a:noFill/>
            <a:ln cap="flat" cmpd="sng" w="9525">
              <a:solidFill>
                <a:srgbClr val="434343"/>
              </a:solidFill>
              <a:prstDash val="solid"/>
              <a:round/>
              <a:headEnd len="med" w="med" type="none"/>
              <a:tailEnd len="med" w="med" type="none"/>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4"/>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SNEAK PEEK</a:t>
            </a:r>
            <a:endParaRPr/>
          </a:p>
        </p:txBody>
      </p:sp>
      <p:sp>
        <p:nvSpPr>
          <p:cNvPr id="616" name="Google Shape;616;p54"/>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617" name="Google Shape;617;p54"/>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the subtitle if you need it</a:t>
            </a:r>
            <a:endParaRPr/>
          </a:p>
        </p:txBody>
      </p:sp>
      <p:cxnSp>
        <p:nvCxnSpPr>
          <p:cNvPr id="618" name="Google Shape;618;p54"/>
          <p:cNvCxnSpPr/>
          <p:nvPr/>
        </p:nvCxnSpPr>
        <p:spPr>
          <a:xfrm>
            <a:off x="7015900"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54">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8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5"/>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5"/>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5"/>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5"/>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9" name="Google Shape;639;p55"/>
          <p:cNvPicPr preferRelativeResize="0"/>
          <p:nvPr/>
        </p:nvPicPr>
        <p:blipFill rotWithShape="1">
          <a:blip r:embed="rId3">
            <a:alphaModFix/>
          </a:blip>
          <a:srcRect b="0" l="0" r="0" t="0"/>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5"/>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5"/>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5"/>
            <p:cNvSpPr/>
            <p:nvPr/>
          </p:nvSpPr>
          <p:spPr>
            <a:xfrm>
              <a:off x="4193750"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5"/>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6" name="Google Shape;646;p55"/>
          <p:cNvPicPr preferRelativeResize="0"/>
          <p:nvPr/>
        </p:nvPicPr>
        <p:blipFill rotWithShape="1">
          <a:blip r:embed="rId4">
            <a:alphaModFix/>
          </a:blip>
          <a:srcRect b="1096" l="0" r="0" t="108"/>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5"/>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5"/>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5"/>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5"/>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5"/>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5"/>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5" name="Google Shape;655;p55"/>
          <p:cNvPicPr preferRelativeResize="0"/>
          <p:nvPr/>
        </p:nvPicPr>
        <p:blipFill rotWithShape="1">
          <a:blip r:embed="rId5">
            <a:alphaModFix/>
          </a:blip>
          <a:srcRect b="-4460" l="-10" r="0" t="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indent="0" lvl="0" marL="0" rtl="0" algn="ctr">
              <a:lnSpc>
                <a:spcPct val="100000"/>
              </a:lnSpc>
              <a:spcBef>
                <a:spcPts val="1600"/>
              </a:spcBef>
              <a:spcAft>
                <a:spcPts val="1600"/>
              </a:spcAft>
              <a:buNone/>
            </a:pPr>
            <a:r>
              <a:t/>
            </a: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1000"/>
                                        <p:tgtEl>
                                          <p:spTgt spid="6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6"/>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63" name="Google Shape;663;p56"/>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indent="0" lvl="0" marL="0" rtl="0" algn="ctr">
              <a:spcBef>
                <a:spcPts val="0"/>
              </a:spcBef>
              <a:spcAft>
                <a:spcPts val="0"/>
              </a:spcAft>
              <a:buClr>
                <a:srgbClr val="434343"/>
              </a:buClr>
              <a:buSzPts val="1100"/>
              <a:buFont typeface="Arial"/>
              <a:buNone/>
            </a:pPr>
            <a:r>
              <a:t/>
            </a:r>
            <a:endParaRPr>
              <a:solidFill>
                <a:srgbClr val="434343"/>
              </a:solidFill>
            </a:endParaRPr>
          </a:p>
          <a:p>
            <a:pPr indent="0" lvl="0" marL="0" rtl="0" algn="ctr">
              <a:spcBef>
                <a:spcPts val="0"/>
              </a:spcBef>
              <a:spcAft>
                <a:spcPts val="0"/>
              </a:spcAft>
              <a:buClr>
                <a:srgbClr val="434343"/>
              </a:buClr>
              <a:buSzPts val="1100"/>
              <a:buFont typeface="Arial"/>
              <a:buNone/>
            </a:pPr>
            <a:r>
              <a:rPr lang="en">
                <a:solidFill>
                  <a:srgbClr val="434343"/>
                </a:solidFill>
              </a:rPr>
              <a:t>addyouremail@freepik.com </a:t>
            </a:r>
            <a:endParaRPr>
              <a:solidFill>
                <a:srgbClr val="434343"/>
              </a:solidFill>
            </a:endParaRPr>
          </a:p>
          <a:p>
            <a:pPr indent="0" lvl="0" marL="0" rtl="0" algn="ctr">
              <a:spcBef>
                <a:spcPts val="0"/>
              </a:spcBef>
              <a:spcAft>
                <a:spcPts val="0"/>
              </a:spcAft>
              <a:buClr>
                <a:srgbClr val="434343"/>
              </a:buClr>
              <a:buSzPts val="1100"/>
              <a:buFont typeface="Arial"/>
              <a:buNone/>
            </a:pPr>
            <a:r>
              <a:rPr lang="en">
                <a:solidFill>
                  <a:srgbClr val="434343"/>
                </a:solidFill>
              </a:rPr>
              <a:t>+91  620 421 838 </a:t>
            </a:r>
            <a:endParaRPr>
              <a:solidFill>
                <a:srgbClr val="434343"/>
              </a:solidFill>
            </a:endParaRPr>
          </a:p>
          <a:p>
            <a:pPr indent="0" lvl="0" marL="0" rtl="0" algn="ctr">
              <a:spcBef>
                <a:spcPts val="0"/>
              </a:spcBef>
              <a:spcAft>
                <a:spcPts val="0"/>
              </a:spcAft>
              <a:buClr>
                <a:schemeClr val="dk1"/>
              </a:buClr>
              <a:buSzPts val="1100"/>
              <a:buFont typeface="Arial"/>
              <a:buNone/>
            </a:pPr>
            <a:r>
              <a:rPr lang="en">
                <a:solidFill>
                  <a:srgbClr val="434343"/>
                </a:solidFill>
              </a:rPr>
              <a:t>yourcompany.com</a:t>
            </a:r>
            <a:endParaRPr/>
          </a:p>
        </p:txBody>
      </p:sp>
      <p:cxnSp>
        <p:nvCxnSpPr>
          <p:cNvPr id="664" name="Google Shape;664;p56"/>
          <p:cNvCxnSpPr/>
          <p:nvPr/>
        </p:nvCxnSpPr>
        <p:spPr>
          <a:xfrm rot="10800000">
            <a:off x="8156400" y="630088"/>
            <a:ext cx="1236300" cy="0"/>
          </a:xfrm>
          <a:prstGeom prst="straightConnector1">
            <a:avLst/>
          </a:prstGeom>
          <a:noFill/>
          <a:ln cap="flat" cmpd="sng" w="9525">
            <a:solidFill>
              <a:srgbClr val="595959"/>
            </a:solidFill>
            <a:prstDash val="solid"/>
            <a:round/>
            <a:headEnd len="med" w="med" type="none"/>
            <a:tailEnd len="med" w="med" type="none"/>
          </a:ln>
        </p:spPr>
      </p:cxnSp>
      <p:grpSp>
        <p:nvGrpSpPr>
          <p:cNvPr id="665" name="Google Shape;665;p56"/>
          <p:cNvGrpSpPr/>
          <p:nvPr/>
        </p:nvGrpSpPr>
        <p:grpSpPr>
          <a:xfrm>
            <a:off x="8090523" y="808178"/>
            <a:ext cx="279476" cy="279476"/>
            <a:chOff x="1379798" y="1723250"/>
            <a:chExt cx="397887" cy="397887"/>
          </a:xfrm>
        </p:grpSpPr>
        <p:sp>
          <p:nvSpPr>
            <p:cNvPr id="666" name="Google Shape;666;p5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56"/>
          <p:cNvGrpSpPr/>
          <p:nvPr/>
        </p:nvGrpSpPr>
        <p:grpSpPr>
          <a:xfrm>
            <a:off x="7341818" y="808178"/>
            <a:ext cx="279490" cy="279476"/>
            <a:chOff x="266768" y="1721375"/>
            <a:chExt cx="397907" cy="397887"/>
          </a:xfrm>
        </p:grpSpPr>
        <p:sp>
          <p:nvSpPr>
            <p:cNvPr id="671" name="Google Shape;671;p5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56"/>
          <p:cNvGrpSpPr/>
          <p:nvPr/>
        </p:nvGrpSpPr>
        <p:grpSpPr>
          <a:xfrm>
            <a:off x="7716184" y="808178"/>
            <a:ext cx="279461" cy="279476"/>
            <a:chOff x="864491" y="1723250"/>
            <a:chExt cx="397866" cy="397887"/>
          </a:xfrm>
        </p:grpSpPr>
        <p:sp>
          <p:nvSpPr>
            <p:cNvPr id="674" name="Google Shape;674;p5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7" name="Google Shape;677;p56"/>
          <p:cNvCxnSpPr/>
          <p:nvPr/>
        </p:nvCxnSpPr>
        <p:spPr>
          <a:xfrm rot="10800000">
            <a:off x="-125" y="4765850"/>
            <a:ext cx="958500" cy="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677"/>
                                        </p:tgtEl>
                                        <p:attrNameLst>
                                          <p:attrName>style.visibility</p:attrName>
                                        </p:attrNameLst>
                                      </p:cBhvr>
                                      <p:to>
                                        <p:strVal val="visible"/>
                                      </p:to>
                                    </p:set>
                                    <p:anim calcmode="lin" valueType="num">
                                      <p:cBhvr additive="base">
                                        <p:cTn dur="1400"/>
                                        <p:tgtEl>
                                          <p:spTgt spid="6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64"/>
                                        </p:tgtEl>
                                        <p:attrNameLst>
                                          <p:attrName>style.visibility</p:attrName>
                                        </p:attrNameLst>
                                      </p:cBhvr>
                                      <p:to>
                                        <p:strVal val="visible"/>
                                      </p:to>
                                    </p:set>
                                    <p:anim calcmode="lin" valueType="num">
                                      <p:cBhvr additive="base">
                                        <p:cTn dur="1400"/>
                                        <p:tgtEl>
                                          <p:spTgt spid="664"/>
                                        </p:tgtEl>
                                        <p:attrNameLst>
                                          <p:attrName>ppt_x</p:attrName>
                                        </p:attrNameLst>
                                      </p:cBhvr>
                                      <p:tavLst>
                                        <p:tav fmla="" tm="0">
                                          <p:val>
                                            <p:strVal val="#ppt_x+1"/>
                                          </p:val>
                                        </p:tav>
                                        <p:tav fmla="" tm="100000">
                                          <p:val>
                                            <p:strVal val="#ppt_x"/>
                                          </p:val>
                                        </p:tav>
                                      </p:tavLst>
                                    </p:anim>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2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1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900"/>
                                        <p:tgtEl>
                                          <p:spTgt spid="6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7"/>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434343"/>
                </a:solidFill>
                <a:latin typeface="Exo 2"/>
                <a:ea typeface="Exo 2"/>
                <a:cs typeface="Exo 2"/>
                <a:sym typeface="Exo 2"/>
              </a:rPr>
              <a:t>PHOTOS</a:t>
            </a:r>
            <a:endParaRPr>
              <a:solidFill>
                <a:srgbClr val="434343"/>
              </a:solidFill>
            </a:endParaRPr>
          </a:p>
          <a:p>
            <a:pPr indent="-298450" lvl="0" marL="457200" rtl="0" algn="l">
              <a:spcBef>
                <a:spcPts val="300"/>
              </a:spcBef>
              <a:spcAft>
                <a:spcPts val="0"/>
              </a:spcAft>
              <a:buSzPts val="1100"/>
              <a:buChar char="■"/>
            </a:pPr>
            <a:r>
              <a:rPr lang="en" sz="1100">
                <a:solidFill>
                  <a:srgbClr val="434343"/>
                </a:solidFill>
                <a:uFill>
                  <a:noFill/>
                </a:uFill>
                <a:hlinkClick r:id="rId3">
                  <a:extLst>
                    <a:ext uri="{A12FA001-AC4F-418D-AE19-62706E023703}">
                      <ahyp:hlinkClr val="tx"/>
                    </a:ext>
                  </a:extLst>
                </a:hlinkClick>
              </a:rPr>
              <a:t>Woman using smartphone with hologram</a:t>
            </a:r>
            <a:endParaRPr sz="1100">
              <a:solidFill>
                <a:srgbClr val="434343"/>
              </a:solidFill>
            </a:endParaRPr>
          </a:p>
          <a:p>
            <a:pPr indent="-298450" lvl="0" marL="457200" rtl="0" algn="l">
              <a:spcBef>
                <a:spcPts val="0"/>
              </a:spcBef>
              <a:spcAft>
                <a:spcPts val="0"/>
              </a:spcAft>
              <a:buSzPts val="1100"/>
              <a:buChar char="■"/>
            </a:pPr>
            <a:r>
              <a:rPr lang="en" sz="1100">
                <a:solidFill>
                  <a:srgbClr val="434343"/>
                </a:solidFill>
                <a:uFill>
                  <a:noFill/>
                </a:uFill>
                <a:hlinkClick r:id="rId4">
                  <a:extLst>
                    <a:ext uri="{A12FA001-AC4F-418D-AE19-62706E023703}">
                      <ahyp:hlinkClr val="tx"/>
                    </a:ext>
                  </a:extLst>
                </a:hlinkClick>
              </a:rPr>
              <a:t>Happy businesswoman looking at camera with holding pencil and diary</a:t>
            </a:r>
            <a:endParaRPr sz="1100">
              <a:solidFill>
                <a:srgbClr val="434343"/>
              </a:solidFill>
            </a:endParaRPr>
          </a:p>
          <a:p>
            <a:pPr indent="-298450" lvl="0" marL="457200" rtl="0" algn="l">
              <a:spcBef>
                <a:spcPts val="0"/>
              </a:spcBef>
              <a:spcAft>
                <a:spcPts val="0"/>
              </a:spcAft>
              <a:buSzPts val="1100"/>
              <a:buChar char="■"/>
            </a:pPr>
            <a:r>
              <a:rPr lang="en" sz="1100">
                <a:solidFill>
                  <a:srgbClr val="434343"/>
                </a:solidFill>
                <a:uFill>
                  <a:noFill/>
                </a:uFill>
                <a:hlinkClick r:id="rId5">
                  <a:extLst>
                    <a:ext uri="{A12FA001-AC4F-418D-AE19-62706E023703}">
                      <ahyp:hlinkClr val="tx"/>
                    </a:ext>
                  </a:extLst>
                </a:hlinkClick>
              </a:rPr>
              <a:t>Portrait of smiling man holding digital tablet looking at camera</a:t>
            </a:r>
            <a:endParaRPr sz="1100">
              <a:solidFill>
                <a:srgbClr val="434343"/>
              </a:solidFill>
            </a:endParaRPr>
          </a:p>
          <a:p>
            <a:pPr indent="-298450" lvl="0" marL="457200" rtl="0" algn="l">
              <a:spcBef>
                <a:spcPts val="0"/>
              </a:spcBef>
              <a:spcAft>
                <a:spcPts val="0"/>
              </a:spcAft>
              <a:buSzPts val="1100"/>
              <a:buChar char="■"/>
            </a:pPr>
            <a:r>
              <a:rPr lang="en" sz="1100">
                <a:solidFill>
                  <a:srgbClr val="434343"/>
                </a:solidFill>
                <a:uFill>
                  <a:noFill/>
                </a:uFill>
                <a:hlinkClick r:id="rId6">
                  <a:extLst>
                    <a:ext uri="{A12FA001-AC4F-418D-AE19-62706E023703}">
                      <ahyp:hlinkClr val="tx"/>
                    </a:ext>
                  </a:extLst>
                </a:hlinkClick>
              </a:rPr>
              <a:t>Smiling bearded man holding disposable coffee cup while opening door</a:t>
            </a:r>
            <a:endParaRPr sz="1100">
              <a:solidFill>
                <a:srgbClr val="434343"/>
              </a:solidFill>
            </a:endParaRPr>
          </a:p>
          <a:p>
            <a:pPr indent="-298450" lvl="0" marL="457200" rtl="0" algn="l">
              <a:spcBef>
                <a:spcPts val="0"/>
              </a:spcBef>
              <a:spcAft>
                <a:spcPts val="0"/>
              </a:spcAft>
              <a:buSzPts val="1100"/>
              <a:buChar char="■"/>
            </a:pPr>
            <a:r>
              <a:rPr lang="en" sz="1100">
                <a:solidFill>
                  <a:srgbClr val="434343"/>
                </a:solidFill>
                <a:uFill>
                  <a:noFill/>
                </a:uFill>
                <a:hlinkClick r:id="rId7">
                  <a:extLst>
                    <a:ext uri="{A12FA001-AC4F-418D-AE19-62706E023703}">
                      <ahyp:hlinkClr val="tx"/>
                    </a:ext>
                  </a:extLst>
                </a:hlinkClick>
              </a:rPr>
              <a:t>Portrait of pretty woman holding laptop looking at camera</a:t>
            </a:r>
            <a:endParaRPr sz="1100">
              <a:solidFill>
                <a:srgbClr val="434343"/>
              </a:solidFill>
            </a:endParaRPr>
          </a:p>
          <a:p>
            <a:pPr indent="-298450" lvl="0" marL="457200" rtl="0" algn="l">
              <a:spcBef>
                <a:spcPts val="0"/>
              </a:spcBef>
              <a:spcAft>
                <a:spcPts val="0"/>
              </a:spcAft>
              <a:buSzPts val="1100"/>
              <a:buChar char="■"/>
            </a:pPr>
            <a:r>
              <a:rPr lang="en" sz="1100">
                <a:solidFill>
                  <a:srgbClr val="434343"/>
                </a:solidFill>
                <a:uFill>
                  <a:noFill/>
                </a:uFill>
                <a:hlinkClick r:id="rId8">
                  <a:extLst>
                    <a:ext uri="{A12FA001-AC4F-418D-AE19-62706E023703}">
                      <ahyp:hlinkClr val="tx"/>
                    </a:ext>
                  </a:extLst>
                </a:hlinkClick>
              </a:rPr>
              <a:t>Motherboard with optical fiber</a:t>
            </a:r>
            <a:endParaRPr sz="1100"/>
          </a:p>
          <a:p>
            <a:pPr indent="-292100" lvl="0" marL="457200" rtl="0" algn="l">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indent="-292100" lvl="0" marL="457200" rtl="0" algn="l">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indent="-292100" lvl="0" marL="457200" rtl="0" algn="l">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indent="-292100" lvl="0" marL="457200" rtl="0" algn="l">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684" name="Google Shape;684;p57"/>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p>
            <a:pPr indent="-298450" lvl="0" marL="457200" rtl="0" algn="l">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indent="-298450" lvl="0" marL="457200" rtl="0" algn="l">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indent="0" lvl="0" marL="0" rtl="0" algn="l">
              <a:spcBef>
                <a:spcPts val="1000"/>
              </a:spcBef>
              <a:spcAft>
                <a:spcPts val="0"/>
              </a:spcAft>
              <a:buNone/>
            </a:pPr>
            <a:r>
              <a:rPr b="1" lang="en">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indent="-298450" lvl="0" marL="457200" rtl="0" algn="l">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indent="-298450" lvl="0" marL="457200" rtl="0" algn="l">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indent="-298450" lvl="0" marL="457200" rtl="0" algn="l">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indent="0" lvl="0" marL="0" rtl="0" algn="l">
              <a:spcBef>
                <a:spcPts val="1000"/>
              </a:spcBef>
              <a:spcAft>
                <a:spcPts val="0"/>
              </a:spcAft>
              <a:buNone/>
            </a:pPr>
            <a:r>
              <a:rPr b="1" lang="en">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indent="-298450" lvl="0" marL="457200" rtl="0" algn="l">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indent="0" lvl="0" marL="0" rtl="0" algn="l">
              <a:spcBef>
                <a:spcPts val="1000"/>
              </a:spcBef>
              <a:spcAft>
                <a:spcPts val="0"/>
              </a:spcAft>
              <a:buNone/>
            </a:pPr>
            <a:r>
              <a:rPr b="1" lang="en">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indent="-298450" lvl="0" marL="457200" rtl="0" algn="l">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indent="0" lvl="0" marL="0" rtl="0" algn="l">
              <a:lnSpc>
                <a:spcPct val="100000"/>
              </a:lnSpc>
              <a:spcBef>
                <a:spcPts val="1000"/>
              </a:spcBef>
              <a:spcAft>
                <a:spcPts val="1000"/>
              </a:spcAft>
              <a:buNone/>
            </a:pPr>
            <a:r>
              <a:t/>
            </a:r>
            <a:endParaRPr b="1">
              <a:latin typeface="Exo 2"/>
              <a:ea typeface="Exo 2"/>
              <a:cs typeface="Exo 2"/>
              <a:sym typeface="Exo 2"/>
            </a:endParaRPr>
          </a:p>
        </p:txBody>
      </p:sp>
      <p:sp>
        <p:nvSpPr>
          <p:cNvPr id="685" name="Google Shape;685;p57"/>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9" name="Shape 689"/>
        <p:cNvGrpSpPr/>
        <p:nvPr/>
      </p:nvGrpSpPr>
      <p:grpSpPr>
        <a:xfrm>
          <a:off x="0" y="0"/>
          <a:ext cx="0" cy="0"/>
          <a:chOff x="0" y="0"/>
          <a:chExt cx="0" cy="0"/>
        </a:xfrm>
      </p:grpSpPr>
      <p:sp>
        <p:nvSpPr>
          <p:cNvPr id="690" name="Google Shape;690;p58"/>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6" name="Shape 696"/>
        <p:cNvGrpSpPr/>
        <p:nvPr/>
      </p:nvGrpSpPr>
      <p:grpSpPr>
        <a:xfrm>
          <a:off x="0" y="0"/>
          <a:ext cx="0" cy="0"/>
          <a:chOff x="0" y="0"/>
          <a:chExt cx="0" cy="0"/>
        </a:xfrm>
      </p:grpSpPr>
      <p:sp>
        <p:nvSpPr>
          <p:cNvPr id="697" name="Google Shape;697;p59"/>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699" name="Google Shape;699;p59"/>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3" name="Shape 703"/>
        <p:cNvGrpSpPr/>
        <p:nvPr/>
      </p:nvGrpSpPr>
      <p:grpSpPr>
        <a:xfrm>
          <a:off x="0" y="0"/>
          <a:ext cx="0" cy="0"/>
          <a:chOff x="0" y="0"/>
          <a:chExt cx="0" cy="0"/>
        </a:xfrm>
      </p:grpSpPr>
      <p:sp>
        <p:nvSpPr>
          <p:cNvPr id="704" name="Google Shape;704;p60"/>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706" name="Google Shape;706;p60"/>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fmla="val 16667"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0"/>
            <p:cNvSpPr/>
            <p:nvPr/>
          </p:nvSpPr>
          <p:spPr>
            <a:xfrm>
              <a:off x="4176300"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0"/>
            <p:cNvSpPr/>
            <p:nvPr/>
          </p:nvSpPr>
          <p:spPr>
            <a:xfrm>
              <a:off x="2052655" y="3498875"/>
              <a:ext cx="791400" cy="754200"/>
            </a:xfrm>
            <a:prstGeom prst="roundRect">
              <a:avLst>
                <a:gd fmla="val 16667" name="adj"/>
              </a:avLst>
            </a:prstGeom>
            <a:solidFill>
              <a:srgbClr val="4343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0"/>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 name="Shape 717"/>
        <p:cNvGrpSpPr/>
        <p:nvPr/>
      </p:nvGrpSpPr>
      <p:grpSpPr>
        <a:xfrm>
          <a:off x="0" y="0"/>
          <a:ext cx="0" cy="0"/>
          <a:chOff x="0" y="0"/>
          <a:chExt cx="0" cy="0"/>
        </a:xfrm>
      </p:grpSpPr>
      <p:sp>
        <p:nvSpPr>
          <p:cNvPr id="718" name="Google Shape;718;p61"/>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5"/>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66" name="Google Shape;166;p35">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67" name="Google Shape;167;p35"/>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ANNOUNCEMENTS</a:t>
            </a:r>
            <a:endParaRPr/>
          </a:p>
        </p:txBody>
      </p:sp>
      <p:sp>
        <p:nvSpPr>
          <p:cNvPr id="168" name="Google Shape;168;p35"/>
          <p:cNvSpPr txBox="1"/>
          <p:nvPr>
            <p:ph idx="1" type="subTitle"/>
          </p:nvPr>
        </p:nvSpPr>
        <p:spPr>
          <a:xfrm>
            <a:off x="690446" y="613462"/>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169" name="Google Shape;169;p35">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70" name="Google Shape;170;p35">
            <a:hlinkClick action="ppaction://hlinksldjump" r:id="rId5"/>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71" name="Google Shape;171;p35">
            <a:hlinkClick action="ppaction://hlinksldjump" r:id="rId6"/>
          </p:cNvPr>
          <p:cNvSpPr txBox="1"/>
          <p:nvPr>
            <p:ph idx="6" type="title"/>
          </p:nvPr>
        </p:nvSpPr>
        <p:spPr>
          <a:xfrm>
            <a:off x="5922008" y="2119185"/>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72" name="Google Shape;172;p35">
            <a:hlinkClick action="ppaction://hlinksldjump" r:id="rId7"/>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73" name="Google Shape;173;p35">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74" name="Google Shape;174;p35"/>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175" name="Google Shape;175;p35"/>
          <p:cNvSpPr txBox="1"/>
          <p:nvPr>
            <p:ph idx="13" type="subTitle"/>
          </p:nvPr>
        </p:nvSpPr>
        <p:spPr>
          <a:xfrm>
            <a:off x="690446" y="1579661"/>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176" name="Google Shape;176;p35"/>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177" name="Google Shape;177;p35"/>
          <p:cNvSpPr txBox="1"/>
          <p:nvPr>
            <p:ph idx="15" type="subTitle"/>
          </p:nvPr>
        </p:nvSpPr>
        <p:spPr>
          <a:xfrm>
            <a:off x="690446" y="2553140"/>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178" name="Google Shape;178;p35"/>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179" name="Google Shape;179;p35"/>
          <p:cNvSpPr txBox="1"/>
          <p:nvPr>
            <p:ph idx="17" type="subTitle"/>
          </p:nvPr>
        </p:nvSpPr>
        <p:spPr>
          <a:xfrm>
            <a:off x="6811558" y="2186988"/>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180" name="Google Shape;180;p35"/>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181" name="Google Shape;181;p35"/>
          <p:cNvSpPr txBox="1"/>
          <p:nvPr>
            <p:ph idx="19" type="subTitle"/>
          </p:nvPr>
        </p:nvSpPr>
        <p:spPr>
          <a:xfrm>
            <a:off x="6811558" y="3210901"/>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you could describe the topic of the section</a:t>
            </a:r>
            <a:endParaRPr/>
          </a:p>
          <a:p>
            <a:pPr indent="0" lvl="0" marL="0" rtl="0" algn="l">
              <a:spcBef>
                <a:spcPts val="0"/>
              </a:spcBef>
              <a:spcAft>
                <a:spcPts val="0"/>
              </a:spcAft>
              <a:buNone/>
            </a:pPr>
            <a:r>
              <a:t/>
            </a:r>
            <a:endParaRPr/>
          </a:p>
        </p:txBody>
      </p:sp>
      <p:sp>
        <p:nvSpPr>
          <p:cNvPr id="182" name="Google Shape;182;p35"/>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183" name="Google Shape;183;p35"/>
          <p:cNvSpPr txBox="1"/>
          <p:nvPr>
            <p:ph idx="21" type="subTitle"/>
          </p:nvPr>
        </p:nvSpPr>
        <p:spPr>
          <a:xfrm>
            <a:off x="6811558" y="422315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cxnSp>
        <p:nvCxnSpPr>
          <p:cNvPr id="184" name="Google Shape;184;p35"/>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85" name="Google Shape;185;p35"/>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3"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2"/>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62"/>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2"/>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21" name="Google Shape;821;p62"/>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2"/>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2"/>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2"/>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2"/>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2"/>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2"/>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2"/>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2"/>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2"/>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2"/>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2"/>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2"/>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2"/>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2"/>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2"/>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2"/>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2"/>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2"/>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2"/>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2"/>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6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6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6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6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2"/>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2"/>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83" name="Google Shape;1083;p6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6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41" name="Google Shape;1141;p6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61" name="Google Shape;1161;p6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62" name="Google Shape;1162;p6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 name="Google Shape;1166;p6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2" name="Google Shape;1172;p6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6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6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19" name="Google Shape;1219;p6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6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6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 name="Google Shape;1249;p6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6" name="Google Shape;1266;p6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78" name="Google Shape;1278;p6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6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03" name="Google Shape;1303;p6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13" name="Google Shape;1313;p6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19" name="Google Shape;1319;p6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6" name="Google Shape;2976;p63"/>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5" name="Google Shape;2985;p63"/>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7" name="Google Shape;3007;p6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0" name="Google Shape;3010;p63"/>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0" name="Google Shape;3030;p63"/>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3"/>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338" name="Google Shape;3338;p6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41" name="Google Shape;3341;p6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8" name="Google Shape;3528;p6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6" name="Google Shape;3536;p6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4" name="Google Shape;3574;p6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8" name="Google Shape;3648;p6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0" name="Google Shape;3750;p6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63" name="Google Shape;3863;p6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68" name="Google Shape;3868;p6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73" name="Google Shape;3873;p6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78" name="Google Shape;3878;p6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8" name="Google Shape;3888;p6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9" name="Google Shape;3889;p6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92" name="Google Shape;3892;p6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95" name="Google Shape;3895;p6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6" name="Google Shape;3896;p6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7" name="Google Shape;3897;p6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0" name="Google Shape;3900;p6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06" name="Google Shape;3906;p6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11" name="Google Shape;3911;p6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16" name="Google Shape;3916;p6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21" name="Google Shape;3921;p6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25" name="Google Shape;3925;p6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32" name="Google Shape;3932;p6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37" name="Google Shape;3937;p6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26" name="Google Shape;3926;p6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45" name="Google Shape;3945;p64"/>
            <p:cNvCxnSpPr>
              <a:stCxn id="3944" idx="0"/>
              <a:endCxn id="39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49" name="Google Shape;3949;p64"/>
            <p:cNvCxnSpPr>
              <a:stCxn id="3948" idx="0"/>
              <a:endCxn id="39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50" name="Google Shape;3950;p6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1" name="Google Shape;3981;p6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5" name="Google Shape;4025;p64"/>
            <p:cNvCxnSpPr>
              <a:stCxn id="4022" idx="6"/>
              <a:endCxn id="40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26" name="Google Shape;4026;p64"/>
            <p:cNvCxnSpPr>
              <a:stCxn id="4023" idx="4"/>
              <a:endCxn id="40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28" name="Google Shape;4028;p64"/>
            <p:cNvCxnSpPr>
              <a:stCxn id="4027" idx="6"/>
              <a:endCxn id="40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29" name="Google Shape;4029;p64"/>
            <p:cNvCxnSpPr>
              <a:stCxn id="4024" idx="4"/>
              <a:endCxn id="40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2" name="Google Shape;4032;p64"/>
            <p:cNvCxnSpPr>
              <a:endCxn id="40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41" name="Google Shape;4041;p6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42" name="Google Shape;4042;p6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43" name="Google Shape;4043;p6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44" name="Google Shape;4044;p6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45" name="Google Shape;4045;p6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6" name="Google Shape;4046;p6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47" name="Google Shape;4047;p6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55" name="Google Shape;4055;p6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6" name="Google Shape;4056;p6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7" name="Google Shape;4057;p6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8" name="Google Shape;4058;p6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9" name="Google Shape;4059;p6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0" name="Google Shape;4060;p6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61" name="Google Shape;4061;p64"/>
            <p:cNvCxnSpPr>
              <a:stCxn id="4054" idx="2"/>
              <a:endCxn id="40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2" name="Google Shape;4062;p64"/>
            <p:cNvCxnSpPr>
              <a:stCxn id="4056" idx="0"/>
              <a:endCxn id="40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3" name="Google Shape;4063;p64"/>
            <p:cNvCxnSpPr>
              <a:stCxn id="4056" idx="2"/>
              <a:endCxn id="40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4" name="Google Shape;4064;p64"/>
            <p:cNvCxnSpPr>
              <a:stCxn id="4057" idx="0"/>
              <a:endCxn id="40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5" name="Google Shape;4065;p64"/>
            <p:cNvCxnSpPr>
              <a:stCxn id="4055" idx="2"/>
              <a:endCxn id="40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6" name="Google Shape;4066;p64"/>
            <p:cNvCxnSpPr>
              <a:stCxn id="4059" idx="0"/>
              <a:endCxn id="40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82" name="Google Shape;4082;p6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85" name="Google Shape;4085;p6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88" name="Google Shape;4088;p6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91" name="Google Shape;4091;p6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7" name="Google Shape;4097;p6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2" name="Google Shape;4102;p6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3" name="Google Shape;4103;p6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9" name="Google Shape;4109;p6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0" name="Google Shape;4110;p6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6" name="Google Shape;4196;p6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8" name="Google Shape;4198;p6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3" name="Google Shape;4233;p6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4" name="Google Shape;4234;p6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6"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279" name="Google Shape;4279;p6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4" name="Google Shape;4294;p6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5" name="Google Shape;4295;p6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6" name="Google Shape;4296;p6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7" name="Google Shape;4297;p6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8" name="Google Shape;4298;p6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99" name="Google Shape;4299;p6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0" name="Google Shape;4300;p6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1" name="Google Shape;4301;p6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2" name="Google Shape;4302;p6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3" name="Google Shape;4303;p6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04" name="Google Shape;4304;p6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{5963B2BE-F8DB-4C9C-93A6-8F7BEE905FA0}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08" name="Google Shape;4308;p6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09" name="Google Shape;4309;p6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10" name="Google Shape;4310;p6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{5963B2BE-F8DB-4C9C-93A6-8F7BEE905FA0}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{5963B2BE-F8DB-4C9C-93A6-8F7BEE905FA0}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{5963B2BE-F8DB-4C9C-93A6-8F7BEE905FA0}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08" name="Google Shape;4408;p6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09" name="Google Shape;4409;p6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0" name="Google Shape;4410;p6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1" name="Google Shape;4411;p6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6"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0" name="Google Shape;4460;p6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1" name="Google Shape;4611;p6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38" name="Google Shape;4638;p6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1" name="Google Shape;4641;p6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4" name="Google Shape;4644;p6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7" name="Google Shape;4647;p6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8" name="Google Shape;4668;p66"/>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1" name="Google Shape;4671;p6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2" name="Google Shape;4672;p6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3" name="Google Shape;4673;p6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4" name="Google Shape;4674;p6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75" name="Google Shape;4675;p6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87" name="Google Shape;4687;p66"/>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6"/>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0" name="Google Shape;4750;p66"/>
              <p:cNvCxnSpPr>
                <a:stCxn id="47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51" name="Google Shape;4751;p66"/>
              <p:cNvCxnSpPr>
                <a:stCxn id="47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52" name="Google Shape;4752;p66"/>
              <p:cNvCxnSpPr>
                <a:stCxn id="47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53" name="Google Shape;4753;p66"/>
              <p:cNvCxnSpPr>
                <a:stCxn id="47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54" name="Google Shape;4754;p66"/>
              <p:cNvCxnSpPr>
                <a:stCxn id="47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14" name="Google Shape;4814;p6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37" name="Google Shape;5037;p6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40" name="Google Shape;5040;p6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61" name="Google Shape;5061;p6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7" name="Google Shape;5077;p6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1" name="Google Shape;5081;p6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4" name="Google Shape;5084;p6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7" name="Google Shape;5087;p6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0" name="Google Shape;5090;p6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099" name="Google Shape;5099;p6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3" name="Google Shape;5173;p6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74" name="Google Shape;5174;p6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75" name="Google Shape;5175;p6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76" name="Google Shape;5176;p6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77" name="Google Shape;5177;p6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3" name="Google Shape;5183;p6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8" name="Google Shape;5188;p6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3" name="Google Shape;5193;p6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8" name="Google Shape;5198;p6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6" name="Google Shape;5206;p6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3" name="Google Shape;5213;p6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0" name="Google Shape;5220;p6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4" name="Google Shape;5224;p6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31" name="Shape 5231"/>
        <p:cNvGrpSpPr/>
        <p:nvPr/>
      </p:nvGrpSpPr>
      <p:grpSpPr>
        <a:xfrm>
          <a:off x="0" y="0"/>
          <a:ext cx="0" cy="0"/>
          <a:chOff x="0" y="0"/>
          <a:chExt cx="0" cy="0"/>
        </a:xfrm>
      </p:grpSpPr>
      <p:sp>
        <p:nvSpPr>
          <p:cNvPr id="5232" name="Google Shape;5232;p6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6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6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6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6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6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6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6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6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6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6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6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6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86" name="Google Shape;5286;p6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6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6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8" name="Google Shape;5298;p6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6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6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6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6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6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6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6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6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6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6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6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6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6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6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6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6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6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6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6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6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6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6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6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6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6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6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6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6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6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6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6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6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6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6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6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6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6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6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6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6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00" name="Google Shape;5400;p6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6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6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6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6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6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6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6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6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6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6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6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6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6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6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6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6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3" name="Google Shape;5433;p6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6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6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6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6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6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6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6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6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6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6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6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6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6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6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6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6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6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6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6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6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6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6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6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6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6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6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6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76" name="Google Shape;5476;p6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6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6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6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4" name="Google Shape;5484;p6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6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6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1" name="Google Shape;5491;p6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6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6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6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6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6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6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6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6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6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6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6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6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6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6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6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6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6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6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6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6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6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6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6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6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6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6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6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6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6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6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6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6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6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6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6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6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6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6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6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6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6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6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6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6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6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6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6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6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6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6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6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6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6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6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6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6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6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6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6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6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6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6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6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6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6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6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6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6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6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6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1" name="Google Shape;5601;p6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6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6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6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6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6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6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6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6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6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6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6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6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6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6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6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6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6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6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6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6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45" name="Shape 5645"/>
        <p:cNvGrpSpPr/>
        <p:nvPr/>
      </p:nvGrpSpPr>
      <p:grpSpPr>
        <a:xfrm>
          <a:off x="0" y="0"/>
          <a:ext cx="0" cy="0"/>
          <a:chOff x="0" y="0"/>
          <a:chExt cx="0" cy="0"/>
        </a:xfrm>
      </p:grpSpPr>
      <p:sp>
        <p:nvSpPr>
          <p:cNvPr id="5646" name="Google Shape;5646;p69"/>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9" name="Google Shape;5669;p69"/>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6" name="Google Shape;5676;p69"/>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9"/>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6" name="Google Shape;5686;p69"/>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4" name="Google Shape;5714;p69"/>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8" name="Google Shape;5718;p69"/>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9"/>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2" name="Google Shape;5732;p69"/>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9" name="Google Shape;5759;p69"/>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9"/>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2" name="Google Shape;5782;p69"/>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6" name="Google Shape;5796;p69"/>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1" name="Google Shape;5811;p69"/>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0" name="Google Shape;5840;p69"/>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4" name="Google Shape;5864;p69"/>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5" name="Google Shape;5875;p69"/>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6" name="Google Shape;5926;p69"/>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9" name="Google Shape;5959;p69"/>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4" name="Google Shape;5964;p69"/>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9" name="Google Shape;5969;p69"/>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4" name="Google Shape;5984;p69"/>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9" name="Google Shape;5989;p69"/>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2" name="Google Shape;6002;p69"/>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06" name="Shape 6006"/>
        <p:cNvGrpSpPr/>
        <p:nvPr/>
      </p:nvGrpSpPr>
      <p:grpSpPr>
        <a:xfrm>
          <a:off x="0" y="0"/>
          <a:ext cx="0" cy="0"/>
          <a:chOff x="0" y="0"/>
          <a:chExt cx="0" cy="0"/>
        </a:xfrm>
      </p:grpSpPr>
      <p:sp>
        <p:nvSpPr>
          <p:cNvPr id="6007" name="Google Shape;6007;p70"/>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7" name="Google Shape;6017;p70"/>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8" name="Google Shape;6058;p70"/>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0"/>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0"/>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1" name="Google Shape;6101;p70"/>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6" name="Google Shape;6106;p70"/>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2" name="Google Shape;6122;p70"/>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4" name="Google Shape;6174;p70"/>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0" name="Google Shape;6180;p70"/>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6" name="Google Shape;6196;p70"/>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0"/>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0"/>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4" name="Google Shape;6344;p70"/>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6" name="Google Shape;6356;p70"/>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16" name="Shape 6516"/>
        <p:cNvGrpSpPr/>
        <p:nvPr/>
      </p:nvGrpSpPr>
      <p:grpSpPr>
        <a:xfrm>
          <a:off x="0" y="0"/>
          <a:ext cx="0" cy="0"/>
          <a:chOff x="0" y="0"/>
          <a:chExt cx="0" cy="0"/>
        </a:xfrm>
      </p:grpSpPr>
      <p:sp>
        <p:nvSpPr>
          <p:cNvPr id="6517" name="Google Shape;6517;p7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5" name="Google Shape;6535;p71"/>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7" name="Google Shape;6557;p71"/>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1"/>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3" name="Google Shape;6693;p71"/>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71"/>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2" name="Google Shape;7012;p71"/>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1"/>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6"/>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192" name="Google Shape;192;p36"/>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93" name="Google Shape;193;p36"/>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cxnSp>
        <p:nvCxnSpPr>
          <p:cNvPr id="194" name="Google Shape;194;p36"/>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6"/>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6"/>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6"/>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6"/>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36" name="Shape 7136"/>
        <p:cNvGrpSpPr/>
        <p:nvPr/>
      </p:nvGrpSpPr>
      <p:grpSpPr>
        <a:xfrm>
          <a:off x="0" y="0"/>
          <a:ext cx="0" cy="0"/>
          <a:chOff x="0" y="0"/>
          <a:chExt cx="0" cy="0"/>
        </a:xfrm>
      </p:grpSpPr>
      <p:sp>
        <p:nvSpPr>
          <p:cNvPr id="7137" name="Google Shape;7137;p72"/>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6" name="Google Shape;7476;p72"/>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5" name="Google Shape;7555;p72"/>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2"/>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2"/>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2"/>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2"/>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2"/>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2"/>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2"/>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2"/>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2"/>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2"/>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2" name="Google Shape;7702;p72"/>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0" name="Shape 7730"/>
        <p:cNvGrpSpPr/>
        <p:nvPr/>
      </p:nvGrpSpPr>
      <p:grpSpPr>
        <a:xfrm>
          <a:off x="0" y="0"/>
          <a:ext cx="0" cy="0"/>
          <a:chOff x="0" y="0"/>
          <a:chExt cx="0" cy="0"/>
        </a:xfrm>
      </p:grpSpPr>
      <p:sp>
        <p:nvSpPr>
          <p:cNvPr id="7731" name="Google Shape;7731;p7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6" name="Google Shape;7926;p7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1" name="Google Shape;8041;p7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7" name="Google Shape;8047;p7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5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5" name="Google Shape;8075;p7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5" name="Google Shape;8345;p7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9"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our Moon. The planet’s name has nothing to do with the liquid metal</a:t>
            </a:r>
            <a:endParaRPr/>
          </a:p>
        </p:txBody>
      </p:sp>
      <p:sp>
        <p:nvSpPr>
          <p:cNvPr id="206" name="Google Shape;206;p3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1st ANNOUNCEMENT</a:t>
            </a:r>
            <a:endParaRPr/>
          </a:p>
        </p:txBody>
      </p:sp>
      <p:cxnSp>
        <p:nvCxnSpPr>
          <p:cNvPr id="207" name="Google Shape;207;p37"/>
          <p:cNvCxnSpPr/>
          <p:nvPr/>
        </p:nvCxnSpPr>
        <p:spPr>
          <a:xfrm>
            <a:off x="4569600" y="1494500"/>
            <a:ext cx="4574400" cy="0"/>
          </a:xfrm>
          <a:prstGeom prst="straightConnector1">
            <a:avLst/>
          </a:prstGeom>
          <a:noFill/>
          <a:ln cap="flat" cmpd="sng" w="9525">
            <a:solidFill>
              <a:srgbClr val="434343"/>
            </a:solidFill>
            <a:prstDash val="solid"/>
            <a:round/>
            <a:headEnd len="med" w="med" type="none"/>
            <a:tailEnd len="med" w="med" type="none"/>
          </a:ln>
        </p:spPr>
      </p:cxnSp>
      <p:cxnSp>
        <p:nvCxnSpPr>
          <p:cNvPr id="208" name="Google Shape;208;p37"/>
          <p:cNvCxnSpPr/>
          <p:nvPr/>
        </p:nvCxnSpPr>
        <p:spPr>
          <a:xfrm>
            <a:off x="0" y="3568175"/>
            <a:ext cx="45744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2nd ANNOUNCEMENT</a:t>
            </a:r>
            <a:endParaRPr/>
          </a:p>
        </p:txBody>
      </p:sp>
      <p:sp>
        <p:nvSpPr>
          <p:cNvPr id="214" name="Google Shape;214;p38"/>
          <p:cNvSpPr/>
          <p:nvPr/>
        </p:nvSpPr>
        <p:spPr>
          <a:xfrm>
            <a:off x="1660512" y="3673575"/>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txBox="1"/>
          <p:nvPr/>
        </p:nvSpPr>
        <p:spPr>
          <a:xfrm>
            <a:off x="1710015"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JUPITER</a:t>
            </a:r>
            <a:endParaRPr b="1">
              <a:solidFill>
                <a:srgbClr val="FFFFFF"/>
              </a:solidFill>
              <a:latin typeface="Exo 2"/>
              <a:ea typeface="Exo 2"/>
              <a:cs typeface="Exo 2"/>
              <a:sym typeface="Exo 2"/>
            </a:endParaRPr>
          </a:p>
        </p:txBody>
      </p:sp>
      <p:sp>
        <p:nvSpPr>
          <p:cNvPr id="216" name="Google Shape;216;p38"/>
          <p:cNvSpPr txBox="1"/>
          <p:nvPr/>
        </p:nvSpPr>
        <p:spPr>
          <a:xfrm>
            <a:off x="1844449" y="387175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It’s the biggest planet in our Solar System</a:t>
            </a:r>
            <a:endParaRPr sz="120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8"/>
          <p:cNvSpPr txBox="1"/>
          <p:nvPr/>
        </p:nvSpPr>
        <p:spPr>
          <a:xfrm>
            <a:off x="6087111"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SATURN</a:t>
            </a:r>
            <a:endParaRPr b="1">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Saturn is composed of hydrogen</a:t>
            </a:r>
            <a:endParaRPr sz="120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flipH="1" rot="-5400000">
            <a:off x="4396930" y="2314525"/>
            <a:ext cx="360900" cy="600"/>
          </a:xfrm>
          <a:prstGeom prst="curvedConnector3">
            <a:avLst>
              <a:gd fmla="val 50000" name="adj1"/>
            </a:avLst>
          </a:prstGeom>
          <a:noFill/>
          <a:ln cap="flat" cmpd="sng" w="9525">
            <a:solidFill>
              <a:srgbClr val="434343"/>
            </a:solidFill>
            <a:prstDash val="solid"/>
            <a:round/>
            <a:headEnd len="med" w="med" type="none"/>
            <a:tailEnd len="med" w="med" type="none"/>
          </a:ln>
        </p:spPr>
      </p:cxnSp>
      <p:sp>
        <p:nvSpPr>
          <p:cNvPr id="221" name="Google Shape;221;p38"/>
          <p:cNvSpPr/>
          <p:nvPr/>
        </p:nvSpPr>
        <p:spPr>
          <a:xfrm>
            <a:off x="3079550" y="2572350"/>
            <a:ext cx="3055500" cy="833700"/>
          </a:xfrm>
          <a:prstGeom prst="snip2DiagRect">
            <a:avLst>
              <a:gd fmla="val 0" name="adj1"/>
              <a:gd fmla="val 16667"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3834350" y="1111125"/>
            <a:ext cx="1486200" cy="9462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38"/>
          <p:cNvCxnSpPr/>
          <p:nvPr/>
        </p:nvCxnSpPr>
        <p:spPr>
          <a:xfrm rot="5400000">
            <a:off x="2408400" y="3002475"/>
            <a:ext cx="611100" cy="584700"/>
          </a:xfrm>
          <a:prstGeom prst="bentConnector3">
            <a:avLst>
              <a:gd fmla="val -691" name="adj1"/>
            </a:avLst>
          </a:prstGeom>
          <a:noFill/>
          <a:ln cap="flat" cmpd="sng" w="9525">
            <a:solidFill>
              <a:srgbClr val="595959"/>
            </a:solidFill>
            <a:prstDash val="solid"/>
            <a:round/>
            <a:headEnd len="med" w="med" type="none"/>
            <a:tailEnd len="med" w="med" type="none"/>
          </a:ln>
        </p:spPr>
      </p:cxnSp>
      <p:cxnSp>
        <p:nvCxnSpPr>
          <p:cNvPr id="224" name="Google Shape;224;p38"/>
          <p:cNvCxnSpPr/>
          <p:nvPr/>
        </p:nvCxnSpPr>
        <p:spPr>
          <a:xfrm>
            <a:off x="6211750" y="3040275"/>
            <a:ext cx="577800" cy="560100"/>
          </a:xfrm>
          <a:prstGeom prst="bentConnector3">
            <a:avLst>
              <a:gd fmla="val 99749" name="adj1"/>
            </a:avLst>
          </a:prstGeom>
          <a:noFill/>
          <a:ln cap="flat" cmpd="sng" w="9525">
            <a:solidFill>
              <a:srgbClr val="595959"/>
            </a:solidFill>
            <a:prstDash val="solid"/>
            <a:round/>
            <a:headEnd len="med" w="med" type="none"/>
            <a:tailEnd len="med" w="med" type="none"/>
          </a:ln>
        </p:spPr>
      </p:cxnSp>
      <p:sp>
        <p:nvSpPr>
          <p:cNvPr id="225" name="Google Shape;225;p38"/>
          <p:cNvSpPr txBox="1"/>
          <p:nvPr/>
        </p:nvSpPr>
        <p:spPr>
          <a:xfrm>
            <a:off x="3856617" y="2581716"/>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Exo 2"/>
                <a:ea typeface="Exo 2"/>
                <a:cs typeface="Exo 2"/>
                <a:sym typeface="Exo 2"/>
              </a:rPr>
              <a:t>NEPTUNE</a:t>
            </a:r>
            <a:endParaRPr b="1">
              <a:solidFill>
                <a:srgbClr val="434343"/>
              </a:solidFill>
              <a:latin typeface="Exo 2"/>
              <a:ea typeface="Exo 2"/>
              <a:cs typeface="Exo 2"/>
              <a:sym typeface="Exo 2"/>
            </a:endParaRPr>
          </a:p>
        </p:txBody>
      </p:sp>
      <p:sp>
        <p:nvSpPr>
          <p:cNvPr id="226" name="Google Shape;226;p38"/>
          <p:cNvSpPr txBox="1"/>
          <p:nvPr/>
        </p:nvSpPr>
        <p:spPr>
          <a:xfrm>
            <a:off x="3188396" y="2812313"/>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the fourth-largest in our Solar System</a:t>
            </a:r>
            <a:endParaRPr sz="1200">
              <a:solidFill>
                <a:srgbClr val="434343"/>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20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MARS</a:t>
            </a:r>
            <a:endParaRPr b="1">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Despite being red, Mars is a cold place</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234" name="Google Shape;234;p39"/>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the subtitle if you need it</a:t>
            </a:r>
            <a:endParaRPr/>
          </a:p>
        </p:txBody>
      </p:sp>
      <p:sp>
        <p:nvSpPr>
          <p:cNvPr id="235" name="Google Shape;235;p39"/>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9"/>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9"/>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9">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7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49" name="Google Shape;249;p40"/>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our Moon. </a:t>
            </a:r>
            <a:endParaRPr/>
          </a:p>
        </p:txBody>
      </p:sp>
      <p:sp>
        <p:nvSpPr>
          <p:cNvPr id="250" name="Google Shape;250;p40"/>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MERCURY</a:t>
            </a:r>
            <a:endParaRPr/>
          </a:p>
        </p:txBody>
      </p:sp>
      <p:cxnSp>
        <p:nvCxnSpPr>
          <p:cNvPr id="251" name="Google Shape;251;p40"/>
          <p:cNvCxnSpPr/>
          <p:nvPr/>
        </p:nvCxnSpPr>
        <p:spPr>
          <a:xfrm>
            <a:off x="3957600" y="3045275"/>
            <a:ext cx="1368000" cy="0"/>
          </a:xfrm>
          <a:prstGeom prst="straightConnector1">
            <a:avLst/>
          </a:prstGeom>
          <a:noFill/>
          <a:ln cap="flat" cmpd="sng" w="9525">
            <a:solidFill>
              <a:srgbClr val="434343"/>
            </a:solidFill>
            <a:prstDash val="solid"/>
            <a:round/>
            <a:headEnd len="med" w="med" type="none"/>
            <a:tailEnd len="med" w="med" type="none"/>
          </a:ln>
        </p:spPr>
      </p:cxnSp>
      <p:pic>
        <p:nvPicPr>
          <p:cNvPr id="252" name="Google Shape;252;p40"/>
          <p:cNvPicPr preferRelativeResize="0"/>
          <p:nvPr/>
        </p:nvPicPr>
        <p:blipFill rotWithShape="1">
          <a:blip r:embed="rId3">
            <a:alphaModFix/>
          </a:blip>
          <a:srcRect b="18949" l="0" r="0"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58" name="Google Shape;258;p41"/>
          <p:cNvSpPr txBox="1"/>
          <p:nvPr/>
        </p:nvSpPr>
        <p:spPr>
          <a:xfrm>
            <a:off x="5403775" y="2130875"/>
            <a:ext cx="27993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a:t>
            </a:r>
            <a:endParaRPr>
              <a:latin typeface="Roboto Condensed Light"/>
              <a:ea typeface="Roboto Condensed Light"/>
              <a:cs typeface="Roboto Condensed Light"/>
              <a:sym typeface="Roboto Condensed Light"/>
            </a:endParaRPr>
          </a:p>
        </p:txBody>
      </p:sp>
      <p:sp>
        <p:nvSpPr>
          <p:cNvPr id="259" name="Google Shape;259;p41"/>
          <p:cNvSpPr txBox="1"/>
          <p:nvPr/>
        </p:nvSpPr>
        <p:spPr>
          <a:xfrm>
            <a:off x="5439359" y="1493594"/>
            <a:ext cx="1920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434343"/>
                </a:solidFill>
                <a:latin typeface="Exo 2"/>
                <a:ea typeface="Exo 2"/>
                <a:cs typeface="Exo 2"/>
                <a:sym typeface="Exo 2"/>
              </a:rPr>
              <a:t>VENUS</a:t>
            </a:r>
            <a:endParaRPr b="1" sz="200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cap="flat" cmpd="sng" w="9525">
            <a:solidFill>
              <a:srgbClr val="434343"/>
            </a:solidFill>
            <a:prstDash val="solid"/>
            <a:round/>
            <a:headEnd len="med" w="med" type="none"/>
            <a:tailEnd len="med" w="med" type="none"/>
          </a:ln>
        </p:spPr>
      </p:cxnSp>
      <p:cxnSp>
        <p:nvCxnSpPr>
          <p:cNvPr id="261" name="Google Shape;261;p41"/>
          <p:cNvCxnSpPr/>
          <p:nvPr/>
        </p:nvCxnSpPr>
        <p:spPr>
          <a:xfrm>
            <a:off x="3712197" y="2130875"/>
            <a:ext cx="2093100" cy="0"/>
          </a:xfrm>
          <a:prstGeom prst="straightConnector1">
            <a:avLst/>
          </a:prstGeom>
          <a:noFill/>
          <a:ln cap="flat" cmpd="sng" w="9525">
            <a:solidFill>
              <a:srgbClr val="434343"/>
            </a:solidFill>
            <a:prstDash val="solid"/>
            <a:round/>
            <a:headEnd len="med" w="med" type="none"/>
            <a:tailEnd len="med" w="med" type="none"/>
          </a:ln>
        </p:spPr>
      </p:cxnSp>
      <p:sp>
        <p:nvSpPr>
          <p:cNvPr id="262" name="Google Shape;262;p41"/>
          <p:cNvSpPr/>
          <p:nvPr/>
        </p:nvSpPr>
        <p:spPr>
          <a:xfrm>
            <a:off x="720000" y="1259450"/>
            <a:ext cx="4455600" cy="30024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txBox="1"/>
          <p:nvPr/>
        </p:nvSpPr>
        <p:spPr>
          <a:xfrm>
            <a:off x="1185825" y="4242031"/>
            <a:ext cx="28644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1000">
              <a:solidFill>
                <a:srgbClr val="434343"/>
              </a:solidFill>
              <a:latin typeface="Roboto Condensed Light"/>
              <a:ea typeface="Roboto Condensed Light"/>
              <a:cs typeface="Roboto Condensed Light"/>
              <a:sym typeface="Roboto Condensed Light"/>
            </a:endParaRPr>
          </a:p>
        </p:txBody>
      </p:sp>
      <p:pic>
        <p:nvPicPr>
          <p:cNvPr id="264" name="Google Shape;264;p41" title="Gráfico">
            <a:hlinkClick r:id="rId3"/>
          </p:cNvPr>
          <p:cNvPicPr preferRelativeResize="0"/>
          <p:nvPr/>
        </p:nvPicPr>
        <p:blipFill rotWithShape="1">
          <a:blip r:embed="rId4">
            <a:alphaModFix/>
          </a:blip>
          <a:srcRect b="0" l="4266" r="5538" t="16254"/>
          <a:stretch/>
        </p:blipFill>
        <p:spPr>
          <a:xfrm>
            <a:off x="879900" y="1875875"/>
            <a:ext cx="4028525" cy="2432426"/>
          </a:xfrm>
          <a:prstGeom prst="rect">
            <a:avLst/>
          </a:prstGeom>
          <a:noFill/>
          <a:ln>
            <a:noFill/>
          </a:ln>
        </p:spPr>
      </p:pic>
      <p:sp>
        <p:nvSpPr>
          <p:cNvPr id="265" name="Google Shape;265;p41"/>
          <p:cNvSpPr txBox="1"/>
          <p:nvPr/>
        </p:nvSpPr>
        <p:spPr>
          <a:xfrm>
            <a:off x="1268633" y="1402306"/>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MARS</a:t>
            </a:r>
            <a:endParaRPr sz="900">
              <a:solidFill>
                <a:srgbClr val="FFFFFF"/>
              </a:solidFill>
              <a:latin typeface="Roboto Condensed Light"/>
              <a:ea typeface="Roboto Condensed Light"/>
              <a:cs typeface="Roboto Condensed Light"/>
              <a:sym typeface="Roboto Condensed Light"/>
            </a:endParaRPr>
          </a:p>
        </p:txBody>
      </p:sp>
      <p:sp>
        <p:nvSpPr>
          <p:cNvPr id="266" name="Google Shape;266;p41"/>
          <p:cNvSpPr txBox="1"/>
          <p:nvPr/>
        </p:nvSpPr>
        <p:spPr>
          <a:xfrm>
            <a:off x="2059450"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MERCURY</a:t>
            </a:r>
            <a:endParaRPr sz="900">
              <a:solidFill>
                <a:srgbClr val="FFFFFF"/>
              </a:solidFill>
              <a:latin typeface="Roboto Condensed Light"/>
              <a:ea typeface="Roboto Condensed Light"/>
              <a:cs typeface="Roboto Condensed Light"/>
              <a:sym typeface="Roboto Condensed Light"/>
            </a:endParaRPr>
          </a:p>
        </p:txBody>
      </p:sp>
      <p:sp>
        <p:nvSpPr>
          <p:cNvPr id="267" name="Google Shape;267;p41"/>
          <p:cNvSpPr txBox="1"/>
          <p:nvPr/>
        </p:nvSpPr>
        <p:spPr>
          <a:xfrm>
            <a:off x="3005888" y="1402331"/>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VENUS</a:t>
            </a:r>
            <a:endParaRPr sz="900">
              <a:solidFill>
                <a:srgbClr val="FFFFFF"/>
              </a:solidFill>
              <a:latin typeface="Roboto Condensed Light"/>
              <a:ea typeface="Roboto Condensed Light"/>
              <a:cs typeface="Roboto Condensed Light"/>
              <a:sym typeface="Roboto Condensed Light"/>
            </a:endParaRPr>
          </a:p>
        </p:txBody>
      </p:sp>
      <p:sp>
        <p:nvSpPr>
          <p:cNvPr id="268" name="Google Shape;268;p41"/>
          <p:cNvSpPr txBox="1"/>
          <p:nvPr/>
        </p:nvSpPr>
        <p:spPr>
          <a:xfrm>
            <a:off x="384552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JUPITER</a:t>
            </a:r>
            <a:endParaRPr sz="900">
              <a:solidFill>
                <a:srgbClr val="FFFFFF"/>
              </a:solidFill>
              <a:latin typeface="Roboto Condensed Light"/>
              <a:ea typeface="Roboto Condensed Light"/>
              <a:cs typeface="Roboto Condensed Light"/>
              <a:sym typeface="Roboto Condensed Light"/>
            </a:endParaRPr>
          </a:p>
        </p:txBody>
      </p:sp>
      <p:sp>
        <p:nvSpPr>
          <p:cNvPr id="269" name="Google Shape;269;p41"/>
          <p:cNvSpPr/>
          <p:nvPr/>
        </p:nvSpPr>
        <p:spPr>
          <a:xfrm>
            <a:off x="1120550" y="1460525"/>
            <a:ext cx="174300" cy="174300"/>
          </a:xfrm>
          <a:prstGeom prst="snip2DiagRect">
            <a:avLst>
              <a:gd fmla="val 0" name="adj1"/>
              <a:gd fmla="val 16667"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1893271" y="1460526"/>
            <a:ext cx="174300" cy="174300"/>
          </a:xfrm>
          <a:prstGeom prst="snip2DiagRect">
            <a:avLst>
              <a:gd fmla="val 0" name="adj1"/>
              <a:gd fmla="val 16667"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2830091" y="1460525"/>
            <a:ext cx="174300" cy="174300"/>
          </a:xfrm>
          <a:prstGeom prst="snip2DiagRect">
            <a:avLst>
              <a:gd fmla="val 0" name="adj1"/>
              <a:gd fmla="val 16667"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3666628" y="1460526"/>
            <a:ext cx="174300" cy="174300"/>
          </a:xfrm>
          <a:prstGeom prst="snip2DiagRect">
            <a:avLst>
              <a:gd fmla="val 0" name="adj1"/>
              <a:gd fmla="val 16667"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